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744485-419E-C459-E182-3601C1E69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259E46-5E7B-0655-5F89-B01A7C091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1043A9-0FD1-7801-59E7-C6CB2117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686B4-9D84-AE15-DDD7-1DEA2CF7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2F0DD1-71EF-7E63-07AC-AE04162E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SlideMaster.Başlık Slaydı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2B017CDA-6483-2979-B92B-D6AC645250FE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424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1953DD-26B8-2747-95CA-874E7F6C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B30F92-ABE1-A2AA-FE6B-02DA94A0F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827B4C-964C-2A85-4C1E-CA402B0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6AEDEB-94E8-74B1-9174-91D06259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3F558C-E9F3-FBB2-A132-36D0C412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SlideMaster.Başlık ve Dikey Metin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57F33EF9-E41B-83DE-0EC6-8A6139EA45A3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4578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1B868C-EBE3-B668-CD21-5BDA64FEF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65BD840-A64C-779E-B3D8-1BAE08BC1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95FEDA-E6CF-D24B-365C-B76CDDD0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33E4F7-5E64-E7DC-239A-19F68DD7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8820CD-8AF9-FFC3-C770-81C033C2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SlideMaster.Dikey Başlık ve Metin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8273B7E0-09C7-FC5E-FCD7-F2E2D561CDDC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86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CA005C-5C6C-A2F3-3380-A166CF54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1B5FFB-9622-FD22-F37C-87EB44D7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120AE3-CA65-E0FF-9D40-F284F38F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27A424-E70C-87AE-D0EE-46812F09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30533C-6194-6890-2D96-55944E88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SlideMaster.Başlık ve İçerik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9336F0CA-134A-BBF2-F04C-683A3FAE1346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881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24CD2-088D-7A88-6B99-6C39CB64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59E658-01EB-B109-F01B-8B8F9031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DE6245-7121-4C98-9B2C-64B69C0D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A4B0EC-4CFC-21E3-AD89-837383E3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A11584-B243-3D7C-BD8D-C63B269C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SlideMaster.Bölüm Üst Bilgisi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8E966A0A-0FC0-ECFB-54A5-B3186D42096E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40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E41CED-BC12-9547-C40F-86A7286B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7A4B64-9C05-D447-5BAD-9D1B3C4D2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AFE41F-4FCD-750B-D7EE-74FCF22DB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B2F103-BFDA-CDD6-C3CB-52CB2355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0C61FF-D692-BE06-8608-5AB202F7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4E0D98-C8BB-6227-C6B4-0E6E7510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SlideMaster.İki İçerik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275ABC77-189F-6565-C9A0-FE0A89EEA990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29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49B991-5A98-B1A9-E619-CABB84E8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553E34-8451-5B54-2391-6088C772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5B549B4-C08F-005B-8563-FBEDD8FF3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E09EF58-662C-7FF8-C368-E5678D0C3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18AF46B-25F8-EC01-244A-AF8BFEE09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85F9DCB-990E-AFC5-63AC-0AE77682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491E335-BA3D-7BC5-88CA-1EFFB8A9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6F9A107-7CCB-FE86-AE27-80CD261E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SlideMaster.Karşılaştırma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D3C3AC8B-43DA-D794-A1FD-77FA0BF69F0C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319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8C14A3-3926-4449-1D63-F5C20889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6F8B73-407D-F721-CE0E-028DE4A6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3D69832-C971-C94B-2F21-266B3296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C6CF65-EB87-210F-9362-028FA161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SlideMaster.Yalnızca Başlık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09610016-7679-DE4C-94F0-3681BE4AE9C3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316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B1DF87-BAE0-6833-6EB2-2CD3EFDB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86599F-C523-A972-B921-3EC79962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12231E-942A-5DA7-8013-34423AA2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SlideMaster.Boş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6E7CF9E5-B062-F922-92F0-6F6A139B0228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9262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D4754-1733-DCB9-FB73-9BF43C00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0E6BE-CCF4-8430-6850-C7D0ADC2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1A3993-D272-8EF2-70C3-52EE6F80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EFF5CBA-F5D8-EF38-3B09-DD3EEC62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91C81B-96D0-67B9-96E6-1F8E8A36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527647-1F7D-91DD-9939-5DCFE748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SlideMaster.Başlıklı İçerik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261D9813-CF45-7F69-775C-E49B1057B7DA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7439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797140-EAC6-D7CB-7BF5-943B7074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706080-56BF-80F0-A95F-35F6AA024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D740ED-C928-E9A2-201C-87667A408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419319-04E1-B881-AAE7-D3FB9A4E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856618-7038-7092-C397-3C1D91C8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347F91-8E94-97A2-00A8-D21D7AEE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SlideMaster.Başlıklı ResimFooter" descr="Sınıflandırma: Borusan Grubu Özel&#10;Classification: Borusan Group Confidential">
            <a:extLst>
              <a:ext uri="{FF2B5EF4-FFF2-40B4-BE49-F238E27FC236}">
                <a16:creationId xmlns:a16="http://schemas.microsoft.com/office/drawing/2014/main" id="{5EC01595-75E6-67CD-32A9-164DFDA582E7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Sınıflandırma: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Grubu Özel</a:t>
            </a:r>
            <a:endParaRPr lang="en-US" sz="900" b="0" i="0" u="non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9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Classification:</a:t>
            </a:r>
            <a:r>
              <a:rPr lang="en-US" sz="900" b="0" i="0" u="none" baseline="0">
                <a:solidFill>
                  <a:srgbClr val="339966"/>
                </a:solidFill>
                <a:latin typeface="calibri" panose="020F0502020204030204" pitchFamily="34" charset="0"/>
              </a:rPr>
              <a:t> </a:t>
            </a:r>
            <a:r>
              <a:rPr lang="en-US" sz="900" b="0" i="0" u="none" baseline="0">
                <a:solidFill>
                  <a:srgbClr val="FF6600"/>
                </a:solidFill>
                <a:latin typeface="Microsoft Sans Serif" panose="020B0604020202020204" pitchFamily="34" charset="0"/>
              </a:rPr>
              <a:t>Borusan Group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95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2949C92-4548-AD0F-463D-63E9BFD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9DA23A-B96A-789E-E5AD-765DABA7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919EDF-A40B-6961-DAC9-7C6213CD9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92E1-5958-47EE-81A8-47EF1149545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E8EBF3-6A25-45CA-182E-A42A23D46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CD808C-2037-3DF2-8823-C592B4C70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1172-4783-439D-9546-7A7EAA12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3645DC-6D81-CC10-39E8-968A612C1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931337-6468-0833-A2B3-86C337F7B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t_Demo">
            <a:hlinkClick r:id="" action="ppaction://media"/>
            <a:extLst>
              <a:ext uri="{FF2B5EF4-FFF2-40B4-BE49-F238E27FC236}">
                <a16:creationId xmlns:a16="http://schemas.microsoft.com/office/drawing/2014/main" id="{F84075A0-1B35-2733-ED84-8E6A479450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677" y="495303"/>
            <a:ext cx="11263901" cy="56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</vt:lpstr>
      <vt:lpstr>Calibri Light</vt:lpstr>
      <vt:lpstr>Microsoft Sans Serif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 AKCA</dc:creator>
  <cp:keywords>Hizmete Özel, Borusan Grubu Özel, Kişisel Veri İçermez</cp:keywords>
  <cp:lastModifiedBy>Esra AKCA</cp:lastModifiedBy>
  <cp:revision>1</cp:revision>
  <dcterms:created xsi:type="dcterms:W3CDTF">2023-08-28T18:51:45Z</dcterms:created>
  <dcterms:modified xsi:type="dcterms:W3CDTF">2023-08-28T18:52:28Z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ad6d3c43-38fe-4883-8a37-5efc5e381129</vt:lpwstr>
  </property>
  <property fmtid="{D5CDD505-2E9C-101B-9397-08002B2CF9AE}" pid="3" name="Classification">
    <vt:lpwstr>H-474f5eba</vt:lpwstr>
  </property>
  <property fmtid="{D5CDD505-2E9C-101B-9397-08002B2CF9AE}" pid="4" name="SubRestricted">
    <vt:lpwstr>SR-t5s8a41m</vt:lpwstr>
  </property>
  <property fmtid="{D5CDD505-2E9C-101B-9397-08002B2CF9AE}" pid="5" name="KVKK">
    <vt:lpwstr>N-c5b93c79</vt:lpwstr>
  </property>
  <property fmtid="{D5CDD505-2E9C-101B-9397-08002B2CF9AE}" pid="6" name="OriginatingUser">
    <vt:lpwstr>esakca</vt:lpwstr>
  </property>
</Properties>
</file>