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7" r:id="rId1"/>
  </p:sldMasterIdLst>
  <p:notesMasterIdLst>
    <p:notesMasterId r:id="rId14"/>
  </p:notesMasterIdLst>
  <p:handoutMasterIdLst>
    <p:handoutMasterId r:id="rId15"/>
  </p:handoutMasterIdLst>
  <p:sldIdLst>
    <p:sldId id="922" r:id="rId2"/>
    <p:sldId id="951" r:id="rId3"/>
    <p:sldId id="944" r:id="rId4"/>
    <p:sldId id="934" r:id="rId5"/>
    <p:sldId id="950" r:id="rId6"/>
    <p:sldId id="940" r:id="rId7"/>
    <p:sldId id="946" r:id="rId8"/>
    <p:sldId id="958" r:id="rId9"/>
    <p:sldId id="954" r:id="rId10"/>
    <p:sldId id="960" r:id="rId11"/>
    <p:sldId id="933" r:id="rId12"/>
    <p:sldId id="961" r:id="rId13"/>
  </p:sldIdLst>
  <p:sldSz cx="12192000" cy="6858000"/>
  <p:notesSz cx="6883400" cy="9906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8">
          <p15:clr>
            <a:srgbClr val="A4A3A4"/>
          </p15:clr>
        </p15:guide>
        <p15:guide id="5" orient="horz" pos="3119">
          <p15:clr>
            <a:srgbClr val="A4A3A4"/>
          </p15:clr>
        </p15:guide>
        <p15:guide id="6" orient="horz" pos="3120">
          <p15:clr>
            <a:srgbClr val="A4A3A4"/>
          </p15:clr>
        </p15:guide>
        <p15:guide id="7" pos="2161">
          <p15:clr>
            <a:srgbClr val="A4A3A4"/>
          </p15:clr>
        </p15:guide>
        <p15:guide id="8" pos="21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man Güyüm" initials="OG" lastIdx="1" clrIdx="0"/>
  <p:cmAuthor id="2" name="Fatih Ervural" initials="FE" lastIdx="3" clrIdx="1">
    <p:extLst>
      <p:ext uri="{19B8F6BF-5375-455C-9EA6-DF929625EA0E}">
        <p15:presenceInfo xmlns:p15="http://schemas.microsoft.com/office/powerpoint/2012/main" userId="S-1-5-21-1567453505-1909566795-288842301-22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FCD900"/>
    <a:srgbClr val="DDD9C4"/>
    <a:srgbClr val="008576"/>
    <a:srgbClr val="00238C"/>
    <a:srgbClr val="0098DB"/>
    <a:srgbClr val="DAEEF3"/>
    <a:srgbClr val="F2DCDB"/>
    <a:srgbClr val="C4BD97"/>
    <a:srgbClr val="B7D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Koyu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8" autoAdjust="0"/>
    <p:restoredTop sz="95206" autoAdjust="0"/>
  </p:normalViewPr>
  <p:slideViewPr>
    <p:cSldViewPr snapToObjects="1">
      <p:cViewPr varScale="1">
        <p:scale>
          <a:sx n="108" d="100"/>
          <a:sy n="108" d="100"/>
        </p:scale>
        <p:origin x="510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notesViewPr>
    <p:cSldViewPr snapToObjects="1">
      <p:cViewPr varScale="1">
        <p:scale>
          <a:sx n="60" d="100"/>
          <a:sy n="60" d="100"/>
        </p:scale>
        <p:origin x="3259" y="48"/>
      </p:cViewPr>
      <p:guideLst>
        <p:guide orient="horz" pos="3127"/>
        <p:guide pos="2141"/>
        <p:guide orient="horz" pos="3128"/>
        <p:guide pos="2148"/>
        <p:guide orient="horz" pos="3119"/>
        <p:guide orient="horz" pos="3120"/>
        <p:guide pos="216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53264-D00E-4BB0-9770-89308ABAAC3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6518AA0-456E-45E2-B711-5C4F74280CE5}">
      <dgm:prSet custT="1"/>
      <dgm:spPr/>
      <dgm:t>
        <a:bodyPr/>
        <a:lstStyle/>
        <a:p>
          <a:r>
            <a:rPr lang="tr-TR" sz="1600" b="1" dirty="0"/>
            <a:t>26.06.2021</a:t>
          </a:r>
          <a:r>
            <a:rPr lang="tr-TR" sz="1600" dirty="0"/>
            <a:t> Tarihli:</a:t>
          </a:r>
        </a:p>
      </dgm:t>
    </dgm:pt>
    <dgm:pt modelId="{E08FAF93-F1FB-4A31-B79F-5356B595941E}" type="parTrans" cxnId="{57DF158E-72AE-4ACA-AA4E-3C361B1F4C07}">
      <dgm:prSet/>
      <dgm:spPr/>
      <dgm:t>
        <a:bodyPr/>
        <a:lstStyle/>
        <a:p>
          <a:endParaRPr lang="tr-TR" sz="1400"/>
        </a:p>
      </dgm:t>
    </dgm:pt>
    <dgm:pt modelId="{8D03D675-7289-4872-87A7-83F7FD8E945D}" type="sibTrans" cxnId="{57DF158E-72AE-4ACA-AA4E-3C361B1F4C07}">
      <dgm:prSet/>
      <dgm:spPr/>
      <dgm:t>
        <a:bodyPr/>
        <a:lstStyle/>
        <a:p>
          <a:endParaRPr lang="tr-TR" sz="1400"/>
        </a:p>
      </dgm:t>
    </dgm:pt>
    <dgm:pt modelId="{C739E2B3-78D4-4407-A783-67BF2733A990}">
      <dgm:prSet custT="1"/>
      <dgm:spPr/>
      <dgm:t>
        <a:bodyPr/>
        <a:lstStyle/>
        <a:p>
          <a:r>
            <a:rPr lang="tr-TR" sz="1600" i="1" dirty="0"/>
            <a:t>BTK- Elektronik Haberleşme Sektöründe Başvuru Sahibinin Kimliğinin Doğrulanma Süreci Hakkında Yönetmelik </a:t>
          </a:r>
          <a:endParaRPr lang="tr-TR" sz="1600" dirty="0"/>
        </a:p>
      </dgm:t>
    </dgm:pt>
    <dgm:pt modelId="{7B6036A2-038F-402A-9BDA-0B25FC0EF7E3}" type="parTrans" cxnId="{E4BA7878-EBF8-4AAD-A27E-BAF1C79D1A47}">
      <dgm:prSet/>
      <dgm:spPr/>
      <dgm:t>
        <a:bodyPr/>
        <a:lstStyle/>
        <a:p>
          <a:endParaRPr lang="tr-TR" sz="1400"/>
        </a:p>
      </dgm:t>
    </dgm:pt>
    <dgm:pt modelId="{B7F1DFC8-43F5-45DD-8147-DEA8A5E39384}" type="sibTrans" cxnId="{E4BA7878-EBF8-4AAD-A27E-BAF1C79D1A47}">
      <dgm:prSet/>
      <dgm:spPr/>
      <dgm:t>
        <a:bodyPr/>
        <a:lstStyle/>
        <a:p>
          <a:endParaRPr lang="tr-TR" sz="1400"/>
        </a:p>
      </dgm:t>
    </dgm:pt>
    <dgm:pt modelId="{F1EA6B85-5221-40EE-AAF5-6EFFE94A003A}">
      <dgm:prSet custT="1"/>
      <dgm:spPr/>
      <dgm:t>
        <a:bodyPr/>
        <a:lstStyle/>
        <a:p>
          <a:r>
            <a:rPr lang="tr-TR" sz="1600" dirty="0"/>
            <a:t>Yönetmelik Değişiklik Tarihi: </a:t>
          </a:r>
          <a:r>
            <a:rPr lang="tr-TR" sz="1600" b="1" dirty="0"/>
            <a:t>18.01.2022</a:t>
          </a:r>
        </a:p>
      </dgm:t>
    </dgm:pt>
    <dgm:pt modelId="{216176DF-CE41-4775-B577-80440218314B}" type="parTrans" cxnId="{1E6D96BF-1C91-471C-9FF9-6C4FD64D254F}">
      <dgm:prSet/>
      <dgm:spPr/>
      <dgm:t>
        <a:bodyPr/>
        <a:lstStyle/>
        <a:p>
          <a:endParaRPr lang="tr-TR" sz="1400"/>
        </a:p>
      </dgm:t>
    </dgm:pt>
    <dgm:pt modelId="{5C617FF5-1C03-435C-8BE5-5AF0C132D3D2}" type="sibTrans" cxnId="{1E6D96BF-1C91-471C-9FF9-6C4FD64D254F}">
      <dgm:prSet/>
      <dgm:spPr/>
      <dgm:t>
        <a:bodyPr/>
        <a:lstStyle/>
        <a:p>
          <a:endParaRPr lang="tr-TR" sz="1400"/>
        </a:p>
      </dgm:t>
    </dgm:pt>
    <dgm:pt modelId="{6EBE0AF1-C272-4403-B695-05E74F1354A9}" type="pres">
      <dgm:prSet presAssocID="{A2D53264-D00E-4BB0-9770-89308ABAAC34}" presName="vert0" presStyleCnt="0">
        <dgm:presLayoutVars>
          <dgm:dir/>
          <dgm:animOne val="branch"/>
          <dgm:animLvl val="lvl"/>
        </dgm:presLayoutVars>
      </dgm:prSet>
      <dgm:spPr/>
    </dgm:pt>
    <dgm:pt modelId="{A55A3A57-A150-4141-B48A-A0116F5800E5}" type="pres">
      <dgm:prSet presAssocID="{F6518AA0-456E-45E2-B711-5C4F74280CE5}" presName="thickLine" presStyleLbl="alignNode1" presStyleIdx="0" presStyleCnt="3"/>
      <dgm:spPr/>
    </dgm:pt>
    <dgm:pt modelId="{94CBD4B1-1BC3-4162-BF7C-8297B75FE109}" type="pres">
      <dgm:prSet presAssocID="{F6518AA0-456E-45E2-B711-5C4F74280CE5}" presName="horz1" presStyleCnt="0"/>
      <dgm:spPr/>
    </dgm:pt>
    <dgm:pt modelId="{9AE41E70-CD28-45C7-824B-795A44F1EE6E}" type="pres">
      <dgm:prSet presAssocID="{F6518AA0-456E-45E2-B711-5C4F74280CE5}" presName="tx1" presStyleLbl="revTx" presStyleIdx="0" presStyleCnt="3"/>
      <dgm:spPr/>
    </dgm:pt>
    <dgm:pt modelId="{65AC3927-21A7-4590-B3D9-8CD5670390C0}" type="pres">
      <dgm:prSet presAssocID="{F6518AA0-456E-45E2-B711-5C4F74280CE5}" presName="vert1" presStyleCnt="0"/>
      <dgm:spPr/>
    </dgm:pt>
    <dgm:pt modelId="{A2FA436D-5DC8-4C4D-86DF-6885D84558C3}" type="pres">
      <dgm:prSet presAssocID="{C739E2B3-78D4-4407-A783-67BF2733A990}" presName="thickLine" presStyleLbl="alignNode1" presStyleIdx="1" presStyleCnt="3"/>
      <dgm:spPr/>
    </dgm:pt>
    <dgm:pt modelId="{9B809317-0418-4E5D-BBD3-7635B01FCDFB}" type="pres">
      <dgm:prSet presAssocID="{C739E2B3-78D4-4407-A783-67BF2733A990}" presName="horz1" presStyleCnt="0"/>
      <dgm:spPr/>
    </dgm:pt>
    <dgm:pt modelId="{0E033240-3364-475D-AF3B-67B8BB5139EF}" type="pres">
      <dgm:prSet presAssocID="{C739E2B3-78D4-4407-A783-67BF2733A990}" presName="tx1" presStyleLbl="revTx" presStyleIdx="1" presStyleCnt="3"/>
      <dgm:spPr/>
    </dgm:pt>
    <dgm:pt modelId="{7D6C4EC8-C7FB-478D-9F31-55EBCE88F9A2}" type="pres">
      <dgm:prSet presAssocID="{C739E2B3-78D4-4407-A783-67BF2733A990}" presName="vert1" presStyleCnt="0"/>
      <dgm:spPr/>
    </dgm:pt>
    <dgm:pt modelId="{628B7821-7F8C-4DB3-B0A8-1DB6BDC46DD1}" type="pres">
      <dgm:prSet presAssocID="{F1EA6B85-5221-40EE-AAF5-6EFFE94A003A}" presName="thickLine" presStyleLbl="alignNode1" presStyleIdx="2" presStyleCnt="3"/>
      <dgm:spPr/>
    </dgm:pt>
    <dgm:pt modelId="{707984EB-095C-4CC3-A8D5-C4E8E66359C8}" type="pres">
      <dgm:prSet presAssocID="{F1EA6B85-5221-40EE-AAF5-6EFFE94A003A}" presName="horz1" presStyleCnt="0"/>
      <dgm:spPr/>
    </dgm:pt>
    <dgm:pt modelId="{0DA50428-4368-45A6-B97E-EE130D0DAC13}" type="pres">
      <dgm:prSet presAssocID="{F1EA6B85-5221-40EE-AAF5-6EFFE94A003A}" presName="tx1" presStyleLbl="revTx" presStyleIdx="2" presStyleCnt="3"/>
      <dgm:spPr/>
    </dgm:pt>
    <dgm:pt modelId="{75AF12F7-0258-41EE-962F-7116599C20F5}" type="pres">
      <dgm:prSet presAssocID="{F1EA6B85-5221-40EE-AAF5-6EFFE94A003A}" presName="vert1" presStyleCnt="0"/>
      <dgm:spPr/>
    </dgm:pt>
  </dgm:ptLst>
  <dgm:cxnLst>
    <dgm:cxn modelId="{3ECE7A3D-22A8-4781-A8B8-3B331F818C28}" type="presOf" srcId="{C739E2B3-78D4-4407-A783-67BF2733A990}" destId="{0E033240-3364-475D-AF3B-67B8BB5139EF}" srcOrd="0" destOrd="0" presId="urn:microsoft.com/office/officeart/2008/layout/LinedList"/>
    <dgm:cxn modelId="{6F87B56E-B765-42E6-B6A1-13C76854BCD9}" type="presOf" srcId="{F6518AA0-456E-45E2-B711-5C4F74280CE5}" destId="{9AE41E70-CD28-45C7-824B-795A44F1EE6E}" srcOrd="0" destOrd="0" presId="urn:microsoft.com/office/officeart/2008/layout/LinedList"/>
    <dgm:cxn modelId="{E4BA7878-EBF8-4AAD-A27E-BAF1C79D1A47}" srcId="{A2D53264-D00E-4BB0-9770-89308ABAAC34}" destId="{C739E2B3-78D4-4407-A783-67BF2733A990}" srcOrd="1" destOrd="0" parTransId="{7B6036A2-038F-402A-9BDA-0B25FC0EF7E3}" sibTransId="{B7F1DFC8-43F5-45DD-8147-DEA8A5E39384}"/>
    <dgm:cxn modelId="{57DF158E-72AE-4ACA-AA4E-3C361B1F4C07}" srcId="{A2D53264-D00E-4BB0-9770-89308ABAAC34}" destId="{F6518AA0-456E-45E2-B711-5C4F74280CE5}" srcOrd="0" destOrd="0" parTransId="{E08FAF93-F1FB-4A31-B79F-5356B595941E}" sibTransId="{8D03D675-7289-4872-87A7-83F7FD8E945D}"/>
    <dgm:cxn modelId="{5E945DA3-6579-4F43-95BE-793F183EA44F}" type="presOf" srcId="{F1EA6B85-5221-40EE-AAF5-6EFFE94A003A}" destId="{0DA50428-4368-45A6-B97E-EE130D0DAC13}" srcOrd="0" destOrd="0" presId="urn:microsoft.com/office/officeart/2008/layout/LinedList"/>
    <dgm:cxn modelId="{3D544BA7-8297-4AAD-A062-09A8FD4DB01F}" type="presOf" srcId="{A2D53264-D00E-4BB0-9770-89308ABAAC34}" destId="{6EBE0AF1-C272-4403-B695-05E74F1354A9}" srcOrd="0" destOrd="0" presId="urn:microsoft.com/office/officeart/2008/layout/LinedList"/>
    <dgm:cxn modelId="{1E6D96BF-1C91-471C-9FF9-6C4FD64D254F}" srcId="{A2D53264-D00E-4BB0-9770-89308ABAAC34}" destId="{F1EA6B85-5221-40EE-AAF5-6EFFE94A003A}" srcOrd="2" destOrd="0" parTransId="{216176DF-CE41-4775-B577-80440218314B}" sibTransId="{5C617FF5-1C03-435C-8BE5-5AF0C132D3D2}"/>
    <dgm:cxn modelId="{443BF8B2-7B27-46F8-B1CF-F21028CEA822}" type="presParOf" srcId="{6EBE0AF1-C272-4403-B695-05E74F1354A9}" destId="{A55A3A57-A150-4141-B48A-A0116F5800E5}" srcOrd="0" destOrd="0" presId="urn:microsoft.com/office/officeart/2008/layout/LinedList"/>
    <dgm:cxn modelId="{C23B9210-48A5-475E-A5FE-AEEB9824B6C4}" type="presParOf" srcId="{6EBE0AF1-C272-4403-B695-05E74F1354A9}" destId="{94CBD4B1-1BC3-4162-BF7C-8297B75FE109}" srcOrd="1" destOrd="0" presId="urn:microsoft.com/office/officeart/2008/layout/LinedList"/>
    <dgm:cxn modelId="{C81085AE-3B9A-4C9E-A236-E720B9DE2202}" type="presParOf" srcId="{94CBD4B1-1BC3-4162-BF7C-8297B75FE109}" destId="{9AE41E70-CD28-45C7-824B-795A44F1EE6E}" srcOrd="0" destOrd="0" presId="urn:microsoft.com/office/officeart/2008/layout/LinedList"/>
    <dgm:cxn modelId="{43C92265-209E-4453-BC33-166220B2D674}" type="presParOf" srcId="{94CBD4B1-1BC3-4162-BF7C-8297B75FE109}" destId="{65AC3927-21A7-4590-B3D9-8CD5670390C0}" srcOrd="1" destOrd="0" presId="urn:microsoft.com/office/officeart/2008/layout/LinedList"/>
    <dgm:cxn modelId="{325DBC45-95B0-40AF-9D81-352FCCB229D4}" type="presParOf" srcId="{6EBE0AF1-C272-4403-B695-05E74F1354A9}" destId="{A2FA436D-5DC8-4C4D-86DF-6885D84558C3}" srcOrd="2" destOrd="0" presId="urn:microsoft.com/office/officeart/2008/layout/LinedList"/>
    <dgm:cxn modelId="{3630F3B9-00FC-41B8-ADCA-657AD34D38C4}" type="presParOf" srcId="{6EBE0AF1-C272-4403-B695-05E74F1354A9}" destId="{9B809317-0418-4E5D-BBD3-7635B01FCDFB}" srcOrd="3" destOrd="0" presId="urn:microsoft.com/office/officeart/2008/layout/LinedList"/>
    <dgm:cxn modelId="{38607F75-141E-413F-8410-64D397842DD3}" type="presParOf" srcId="{9B809317-0418-4E5D-BBD3-7635B01FCDFB}" destId="{0E033240-3364-475D-AF3B-67B8BB5139EF}" srcOrd="0" destOrd="0" presId="urn:microsoft.com/office/officeart/2008/layout/LinedList"/>
    <dgm:cxn modelId="{1897A1AA-42E4-4AA1-85C1-2F4ADE490575}" type="presParOf" srcId="{9B809317-0418-4E5D-BBD3-7635B01FCDFB}" destId="{7D6C4EC8-C7FB-478D-9F31-55EBCE88F9A2}" srcOrd="1" destOrd="0" presId="urn:microsoft.com/office/officeart/2008/layout/LinedList"/>
    <dgm:cxn modelId="{E5CE6BBE-E422-46B8-8FFC-3EA0D213276E}" type="presParOf" srcId="{6EBE0AF1-C272-4403-B695-05E74F1354A9}" destId="{628B7821-7F8C-4DB3-B0A8-1DB6BDC46DD1}" srcOrd="4" destOrd="0" presId="urn:microsoft.com/office/officeart/2008/layout/LinedList"/>
    <dgm:cxn modelId="{0E75D4CB-76E7-4B5A-8527-48A5F246BD40}" type="presParOf" srcId="{6EBE0AF1-C272-4403-B695-05E74F1354A9}" destId="{707984EB-095C-4CC3-A8D5-C4E8E66359C8}" srcOrd="5" destOrd="0" presId="urn:microsoft.com/office/officeart/2008/layout/LinedList"/>
    <dgm:cxn modelId="{2AE69204-16C0-4755-83F3-680338BE7E01}" type="presParOf" srcId="{707984EB-095C-4CC3-A8D5-C4E8E66359C8}" destId="{0DA50428-4368-45A6-B97E-EE130D0DAC13}" srcOrd="0" destOrd="0" presId="urn:microsoft.com/office/officeart/2008/layout/LinedList"/>
    <dgm:cxn modelId="{3F97CD3D-D856-4D9C-9E13-C13CD8FA078F}" type="presParOf" srcId="{707984EB-095C-4CC3-A8D5-C4E8E66359C8}" destId="{75AF12F7-0258-41EE-962F-7116599C20F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EA96F5-49C2-43BC-BB6B-319C624841C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A16D94DD-7AA2-42B1-A6EA-F695A739F5EA}">
      <dgm:prSet/>
      <dgm:spPr/>
      <dgm:t>
        <a:bodyPr/>
        <a:lstStyle/>
        <a:p>
          <a:r>
            <a:rPr lang="tr-TR" b="1" dirty="0"/>
            <a:t>ÖNEMLİ PAYDAŞLAR:</a:t>
          </a:r>
          <a:endParaRPr lang="tr-TR" dirty="0"/>
        </a:p>
      </dgm:t>
    </dgm:pt>
    <dgm:pt modelId="{A83939E4-0559-43D9-A90E-45FB3E9586CA}" type="parTrans" cxnId="{E128BD65-DC62-449F-87B8-1EC58046E7DE}">
      <dgm:prSet/>
      <dgm:spPr/>
      <dgm:t>
        <a:bodyPr/>
        <a:lstStyle/>
        <a:p>
          <a:endParaRPr lang="tr-TR"/>
        </a:p>
      </dgm:t>
    </dgm:pt>
    <dgm:pt modelId="{9390916B-ADF9-4983-8D95-D8F41BB175D6}" type="sibTrans" cxnId="{E128BD65-DC62-449F-87B8-1EC58046E7DE}">
      <dgm:prSet/>
      <dgm:spPr/>
      <dgm:t>
        <a:bodyPr/>
        <a:lstStyle/>
        <a:p>
          <a:endParaRPr lang="tr-TR"/>
        </a:p>
      </dgm:t>
    </dgm:pt>
    <dgm:pt modelId="{BB62330E-D583-4C88-8C0C-1126C0DD37F7}">
      <dgm:prSet/>
      <dgm:spPr/>
      <dgm:t>
        <a:bodyPr/>
        <a:lstStyle/>
        <a:p>
          <a:r>
            <a:rPr lang="tr-TR" dirty="0"/>
            <a:t>Kablo Bilgi Sistemleri Direktörlüğü</a:t>
          </a:r>
        </a:p>
      </dgm:t>
    </dgm:pt>
    <dgm:pt modelId="{59410269-70BC-437F-87D2-3F59C668288E}" type="parTrans" cxnId="{38E146BB-2205-4916-80A0-532EE5506FEB}">
      <dgm:prSet/>
      <dgm:spPr/>
      <dgm:t>
        <a:bodyPr/>
        <a:lstStyle/>
        <a:p>
          <a:endParaRPr lang="tr-TR"/>
        </a:p>
      </dgm:t>
    </dgm:pt>
    <dgm:pt modelId="{E706715C-514A-47E2-A6E0-F3F0C191EA89}" type="sibTrans" cxnId="{38E146BB-2205-4916-80A0-532EE5506FEB}">
      <dgm:prSet/>
      <dgm:spPr/>
      <dgm:t>
        <a:bodyPr/>
        <a:lstStyle/>
        <a:p>
          <a:endParaRPr lang="tr-TR"/>
        </a:p>
      </dgm:t>
    </dgm:pt>
    <dgm:pt modelId="{86839CD0-8FF8-4EF6-B683-03CA3B3B845C}">
      <dgm:prSet/>
      <dgm:spPr/>
      <dgm:t>
        <a:bodyPr/>
        <a:lstStyle/>
        <a:p>
          <a:r>
            <a:rPr lang="tr-TR" dirty="0"/>
            <a:t>KH Pazarlama ve Satış Direktörlüğü</a:t>
          </a:r>
        </a:p>
      </dgm:t>
    </dgm:pt>
    <dgm:pt modelId="{4A263D78-57BD-4C11-847D-30F65A7A9427}" type="parTrans" cxnId="{3349D33A-94F5-47B4-B38E-284AFAD2B943}">
      <dgm:prSet/>
      <dgm:spPr/>
      <dgm:t>
        <a:bodyPr/>
        <a:lstStyle/>
        <a:p>
          <a:endParaRPr lang="tr-TR"/>
        </a:p>
      </dgm:t>
    </dgm:pt>
    <dgm:pt modelId="{579EC6A7-EC45-4F3F-B2B2-56403FF7F207}" type="sibTrans" cxnId="{3349D33A-94F5-47B4-B38E-284AFAD2B943}">
      <dgm:prSet/>
      <dgm:spPr/>
      <dgm:t>
        <a:bodyPr/>
        <a:lstStyle/>
        <a:p>
          <a:endParaRPr lang="tr-TR"/>
        </a:p>
      </dgm:t>
    </dgm:pt>
    <dgm:pt modelId="{C950DF8A-4460-402F-AC36-D1AA01EA147A}">
      <dgm:prSet/>
      <dgm:spPr/>
      <dgm:t>
        <a:bodyPr/>
        <a:lstStyle/>
        <a:p>
          <a:r>
            <a:rPr lang="tr-TR" dirty="0"/>
            <a:t>İş Ortakları ve Çözüm Ortakları</a:t>
          </a:r>
        </a:p>
      </dgm:t>
    </dgm:pt>
    <dgm:pt modelId="{A70CD3BC-1EF4-409B-BBEF-3D5CE7A1E71E}" type="parTrans" cxnId="{41C51E82-0143-451A-A1E9-DB134DEF9745}">
      <dgm:prSet/>
      <dgm:spPr/>
      <dgm:t>
        <a:bodyPr/>
        <a:lstStyle/>
        <a:p>
          <a:endParaRPr lang="tr-TR"/>
        </a:p>
      </dgm:t>
    </dgm:pt>
    <dgm:pt modelId="{93ED6724-6EBF-43D7-8738-AA29AA8B3B93}" type="sibTrans" cxnId="{41C51E82-0143-451A-A1E9-DB134DEF9745}">
      <dgm:prSet/>
      <dgm:spPr/>
      <dgm:t>
        <a:bodyPr/>
        <a:lstStyle/>
        <a:p>
          <a:endParaRPr lang="tr-TR"/>
        </a:p>
      </dgm:t>
    </dgm:pt>
    <dgm:pt modelId="{5C4AA68D-D77F-4F42-88CF-3F5843CB714A}">
      <dgm:prSet/>
      <dgm:spPr/>
      <dgm:t>
        <a:bodyPr/>
        <a:lstStyle/>
        <a:p>
          <a:r>
            <a:rPr lang="tr-TR" dirty="0"/>
            <a:t>Kablo Hizmetleri Müşteri İlişkileri Direktörlüğü</a:t>
          </a:r>
        </a:p>
      </dgm:t>
    </dgm:pt>
    <dgm:pt modelId="{E50DAA52-CDDA-47C5-A7BA-685CEAC98BB2}" type="parTrans" cxnId="{7A6580C4-C3DC-4E51-BAFA-4F9E6FA80A5B}">
      <dgm:prSet/>
      <dgm:spPr/>
      <dgm:t>
        <a:bodyPr/>
        <a:lstStyle/>
        <a:p>
          <a:endParaRPr lang="tr-TR"/>
        </a:p>
      </dgm:t>
    </dgm:pt>
    <dgm:pt modelId="{D645AE2E-6282-493A-9441-9D64D3FD5C74}" type="sibTrans" cxnId="{7A6580C4-C3DC-4E51-BAFA-4F9E6FA80A5B}">
      <dgm:prSet/>
      <dgm:spPr/>
      <dgm:t>
        <a:bodyPr/>
        <a:lstStyle/>
        <a:p>
          <a:endParaRPr lang="tr-TR"/>
        </a:p>
      </dgm:t>
    </dgm:pt>
    <dgm:pt modelId="{F4B91DA7-4C88-4AD1-BC98-68B32DEB95A5}">
      <dgm:prSet/>
      <dgm:spPr/>
      <dgm:t>
        <a:bodyPr/>
        <a:lstStyle/>
        <a:p>
          <a:r>
            <a:rPr lang="tr-TR" dirty="0"/>
            <a:t>Çağrı Merkezi </a:t>
          </a:r>
        </a:p>
      </dgm:t>
    </dgm:pt>
    <dgm:pt modelId="{809A8F0B-1767-4795-A806-FD57925F7BBF}" type="parTrans" cxnId="{6B5662F6-171E-4597-8FC9-DEB61A613A5D}">
      <dgm:prSet/>
      <dgm:spPr/>
      <dgm:t>
        <a:bodyPr/>
        <a:lstStyle/>
        <a:p>
          <a:endParaRPr lang="tr-TR"/>
        </a:p>
      </dgm:t>
    </dgm:pt>
    <dgm:pt modelId="{AA79FBFC-83E2-46AA-8D84-7A3A62E13092}" type="sibTrans" cxnId="{6B5662F6-171E-4597-8FC9-DEB61A613A5D}">
      <dgm:prSet/>
      <dgm:spPr/>
      <dgm:t>
        <a:bodyPr/>
        <a:lstStyle/>
        <a:p>
          <a:endParaRPr lang="tr-TR"/>
        </a:p>
      </dgm:t>
    </dgm:pt>
    <dgm:pt modelId="{4EDBE9D2-C2C6-404E-A4D4-F46FEA9A523D}">
      <dgm:prSet/>
      <dgm:spPr/>
      <dgm:t>
        <a:bodyPr/>
        <a:lstStyle/>
        <a:p>
          <a:r>
            <a:rPr lang="tr-TR" dirty="0"/>
            <a:t>İl Müdürlükleri </a:t>
          </a:r>
        </a:p>
      </dgm:t>
    </dgm:pt>
    <dgm:pt modelId="{8BAB0B41-EF1C-496D-92DA-D4454B01B3C6}" type="parTrans" cxnId="{DD25D698-F466-4725-B818-95FE34393313}">
      <dgm:prSet/>
      <dgm:spPr/>
      <dgm:t>
        <a:bodyPr/>
        <a:lstStyle/>
        <a:p>
          <a:endParaRPr lang="tr-TR"/>
        </a:p>
      </dgm:t>
    </dgm:pt>
    <dgm:pt modelId="{612BA90A-52D5-42EA-ADF7-B86F3F22EA6E}" type="sibTrans" cxnId="{DD25D698-F466-4725-B818-95FE34393313}">
      <dgm:prSet/>
      <dgm:spPr/>
      <dgm:t>
        <a:bodyPr/>
        <a:lstStyle/>
        <a:p>
          <a:endParaRPr lang="tr-TR"/>
        </a:p>
      </dgm:t>
    </dgm:pt>
    <dgm:pt modelId="{357A62CA-C75C-47F7-B18F-47273DC5BFB9}">
      <dgm:prSet/>
      <dgm:spPr/>
      <dgm:t>
        <a:bodyPr/>
        <a:lstStyle/>
        <a:p>
          <a:r>
            <a:rPr lang="tr-TR" dirty="0"/>
            <a:t>BTK</a:t>
          </a:r>
        </a:p>
      </dgm:t>
    </dgm:pt>
    <dgm:pt modelId="{472DAB13-607E-4644-A70D-8C20858C6FFA}" type="parTrans" cxnId="{51A25128-824E-49DC-91CF-2DC9EA451D0D}">
      <dgm:prSet/>
      <dgm:spPr/>
      <dgm:t>
        <a:bodyPr/>
        <a:lstStyle/>
        <a:p>
          <a:endParaRPr lang="tr-TR"/>
        </a:p>
      </dgm:t>
    </dgm:pt>
    <dgm:pt modelId="{BCF2D9EC-632A-4BB3-AE0B-3654FA9B2E1A}" type="sibTrans" cxnId="{51A25128-824E-49DC-91CF-2DC9EA451D0D}">
      <dgm:prSet/>
      <dgm:spPr/>
      <dgm:t>
        <a:bodyPr/>
        <a:lstStyle/>
        <a:p>
          <a:endParaRPr lang="tr-TR"/>
        </a:p>
      </dgm:t>
    </dgm:pt>
    <dgm:pt modelId="{314A17B3-630A-40FA-8CBF-838A251325DA}">
      <dgm:prSet/>
      <dgm:spPr/>
      <dgm:t>
        <a:bodyPr/>
        <a:lstStyle/>
        <a:p>
          <a:r>
            <a:rPr lang="tr-TR" dirty="0"/>
            <a:t>Yüklenici Firma</a:t>
          </a:r>
        </a:p>
      </dgm:t>
    </dgm:pt>
    <dgm:pt modelId="{B9331932-5F56-4256-B8D1-7442252DD6AC}" type="parTrans" cxnId="{1E5949E2-516F-4330-8FFD-855C2A497299}">
      <dgm:prSet/>
      <dgm:spPr/>
      <dgm:t>
        <a:bodyPr/>
        <a:lstStyle/>
        <a:p>
          <a:endParaRPr lang="tr-TR"/>
        </a:p>
      </dgm:t>
    </dgm:pt>
    <dgm:pt modelId="{238A9293-2718-4167-883E-1CADB1B9BBF1}" type="sibTrans" cxnId="{1E5949E2-516F-4330-8FFD-855C2A497299}">
      <dgm:prSet/>
      <dgm:spPr/>
      <dgm:t>
        <a:bodyPr/>
        <a:lstStyle/>
        <a:p>
          <a:endParaRPr lang="tr-TR"/>
        </a:p>
      </dgm:t>
    </dgm:pt>
    <dgm:pt modelId="{F23AA484-CD86-43C4-B10F-A164869D87BB}">
      <dgm:prSet/>
      <dgm:spPr/>
      <dgm:t>
        <a:bodyPr/>
        <a:lstStyle/>
        <a:p>
          <a:r>
            <a:rPr lang="tr-TR" dirty="0"/>
            <a:t>Veri Merkezleri Direktörlüğü</a:t>
          </a:r>
        </a:p>
      </dgm:t>
    </dgm:pt>
    <dgm:pt modelId="{3F1BB056-8B67-422A-ACCB-987B7AC189BA}" type="parTrans" cxnId="{071D70C1-E2E3-4FC1-AAA0-19CA26F892A9}">
      <dgm:prSet/>
      <dgm:spPr/>
      <dgm:t>
        <a:bodyPr/>
        <a:lstStyle/>
        <a:p>
          <a:endParaRPr lang="tr-TR"/>
        </a:p>
      </dgm:t>
    </dgm:pt>
    <dgm:pt modelId="{1B94AAD6-9011-4F2B-AEFE-FA28FC56937B}" type="sibTrans" cxnId="{071D70C1-E2E3-4FC1-AAA0-19CA26F892A9}">
      <dgm:prSet/>
      <dgm:spPr/>
      <dgm:t>
        <a:bodyPr/>
        <a:lstStyle/>
        <a:p>
          <a:endParaRPr lang="tr-TR"/>
        </a:p>
      </dgm:t>
    </dgm:pt>
    <dgm:pt modelId="{2DDE332D-C2E9-4F7A-B9FF-967421D61A1E}">
      <dgm:prSet/>
      <dgm:spPr/>
      <dgm:t>
        <a:bodyPr/>
        <a:lstStyle/>
        <a:p>
          <a:r>
            <a:rPr lang="tr-TR" dirty="0"/>
            <a:t>E-Devlet Bilgi Toplumu Direktörlüğü</a:t>
          </a:r>
        </a:p>
      </dgm:t>
    </dgm:pt>
    <dgm:pt modelId="{AD4C7893-69D1-482B-86F2-2E480328E20E}" type="parTrans" cxnId="{010A3AFF-77EC-42E1-9E90-1A198EDFED5D}">
      <dgm:prSet/>
      <dgm:spPr/>
      <dgm:t>
        <a:bodyPr/>
        <a:lstStyle/>
        <a:p>
          <a:endParaRPr lang="tr-TR"/>
        </a:p>
      </dgm:t>
    </dgm:pt>
    <dgm:pt modelId="{358F17F7-4F2D-44B0-AB2C-1769D202F948}" type="sibTrans" cxnId="{010A3AFF-77EC-42E1-9E90-1A198EDFED5D}">
      <dgm:prSet/>
      <dgm:spPr/>
      <dgm:t>
        <a:bodyPr/>
        <a:lstStyle/>
        <a:p>
          <a:endParaRPr lang="tr-TR"/>
        </a:p>
      </dgm:t>
    </dgm:pt>
    <dgm:pt modelId="{35854244-A2CD-4BDC-80B3-E52DBB1A8DDC}">
      <dgm:prSet/>
      <dgm:spPr/>
      <dgm:t>
        <a:bodyPr/>
        <a:lstStyle/>
        <a:p>
          <a:r>
            <a:rPr lang="tr-TR" dirty="0"/>
            <a:t>Yazılım Geliştirme Direktörlüğü</a:t>
          </a:r>
        </a:p>
      </dgm:t>
    </dgm:pt>
    <dgm:pt modelId="{2FBC3688-88AA-41E2-9F4A-3A01DBB0F537}" type="parTrans" cxnId="{0D17A827-434D-4340-AD35-CE95E351D42F}">
      <dgm:prSet/>
      <dgm:spPr/>
      <dgm:t>
        <a:bodyPr/>
        <a:lstStyle/>
        <a:p>
          <a:endParaRPr lang="tr-TR"/>
        </a:p>
      </dgm:t>
    </dgm:pt>
    <dgm:pt modelId="{C9332948-D87B-4F0C-85A3-4AB100767625}" type="sibTrans" cxnId="{0D17A827-434D-4340-AD35-CE95E351D42F}">
      <dgm:prSet/>
      <dgm:spPr/>
      <dgm:t>
        <a:bodyPr/>
        <a:lstStyle/>
        <a:p>
          <a:endParaRPr lang="tr-TR"/>
        </a:p>
      </dgm:t>
    </dgm:pt>
    <dgm:pt modelId="{6ABE6105-0166-4B20-87FA-B5AFBAD8AEC9}" type="pres">
      <dgm:prSet presAssocID="{42EA96F5-49C2-43BC-BB6B-319C624841C2}" presName="linear" presStyleCnt="0">
        <dgm:presLayoutVars>
          <dgm:dir/>
          <dgm:animLvl val="lvl"/>
          <dgm:resizeHandles val="exact"/>
        </dgm:presLayoutVars>
      </dgm:prSet>
      <dgm:spPr/>
    </dgm:pt>
    <dgm:pt modelId="{C633AB8A-2A7F-4748-BA51-8986F52A2AF9}" type="pres">
      <dgm:prSet presAssocID="{A16D94DD-7AA2-42B1-A6EA-F695A739F5EA}" presName="parentLin" presStyleCnt="0"/>
      <dgm:spPr/>
    </dgm:pt>
    <dgm:pt modelId="{AA239498-EC41-4CF3-9629-8C1227B3C5FE}" type="pres">
      <dgm:prSet presAssocID="{A16D94DD-7AA2-42B1-A6EA-F695A739F5EA}" presName="parentLeftMargin" presStyleLbl="node1" presStyleIdx="0" presStyleCnt="1"/>
      <dgm:spPr/>
    </dgm:pt>
    <dgm:pt modelId="{C414E1EF-0FF3-40BF-BC69-F3967DB9E5AB}" type="pres">
      <dgm:prSet presAssocID="{A16D94DD-7AA2-42B1-A6EA-F695A739F5E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3CF047D-7A01-4422-8D1E-9D1666A7EA62}" type="pres">
      <dgm:prSet presAssocID="{A16D94DD-7AA2-42B1-A6EA-F695A739F5EA}" presName="negativeSpace" presStyleCnt="0"/>
      <dgm:spPr/>
    </dgm:pt>
    <dgm:pt modelId="{97E04850-49CE-4DBB-862E-3956B7F27152}" type="pres">
      <dgm:prSet presAssocID="{A16D94DD-7AA2-42B1-A6EA-F695A739F5EA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2ECCA300-E63D-4033-BAA0-56054C5673D9}" type="presOf" srcId="{5C4AA68D-D77F-4F42-88CF-3F5843CB714A}" destId="{97E04850-49CE-4DBB-862E-3956B7F27152}" srcOrd="0" destOrd="3" presId="urn:microsoft.com/office/officeart/2005/8/layout/list1"/>
    <dgm:cxn modelId="{05E2B510-4226-4E42-A477-8A579A312BDC}" type="presOf" srcId="{F23AA484-CD86-43C4-B10F-A164869D87BB}" destId="{97E04850-49CE-4DBB-862E-3956B7F27152}" srcOrd="0" destOrd="8" presId="urn:microsoft.com/office/officeart/2005/8/layout/list1"/>
    <dgm:cxn modelId="{A22A2614-CC3A-4252-95B4-98A853496FEE}" type="presOf" srcId="{A16D94DD-7AA2-42B1-A6EA-F695A739F5EA}" destId="{AA239498-EC41-4CF3-9629-8C1227B3C5FE}" srcOrd="0" destOrd="0" presId="urn:microsoft.com/office/officeart/2005/8/layout/list1"/>
    <dgm:cxn modelId="{0D17A827-434D-4340-AD35-CE95E351D42F}" srcId="{A16D94DD-7AA2-42B1-A6EA-F695A739F5EA}" destId="{35854244-A2CD-4BDC-80B3-E52DBB1A8DDC}" srcOrd="8" destOrd="0" parTransId="{2FBC3688-88AA-41E2-9F4A-3A01DBB0F537}" sibTransId="{C9332948-D87B-4F0C-85A3-4AB100767625}"/>
    <dgm:cxn modelId="{51A25128-824E-49DC-91CF-2DC9EA451D0D}" srcId="{A16D94DD-7AA2-42B1-A6EA-F695A739F5EA}" destId="{357A62CA-C75C-47F7-B18F-47273DC5BFB9}" srcOrd="4" destOrd="0" parTransId="{472DAB13-607E-4644-A70D-8C20858C6FFA}" sibTransId="{BCF2D9EC-632A-4BB3-AE0B-3654FA9B2E1A}"/>
    <dgm:cxn modelId="{3349D33A-94F5-47B4-B38E-284AFAD2B943}" srcId="{A16D94DD-7AA2-42B1-A6EA-F695A739F5EA}" destId="{86839CD0-8FF8-4EF6-B683-03CA3B3B845C}" srcOrd="1" destOrd="0" parTransId="{4A263D78-57BD-4C11-847D-30F65A7A9427}" sibTransId="{579EC6A7-EC45-4F3F-B2B2-56403FF7F207}"/>
    <dgm:cxn modelId="{FB954863-9071-49F0-A82E-6C10C32803AF}" type="presOf" srcId="{35854244-A2CD-4BDC-80B3-E52DBB1A8DDC}" destId="{97E04850-49CE-4DBB-862E-3956B7F27152}" srcOrd="0" destOrd="10" presId="urn:microsoft.com/office/officeart/2005/8/layout/list1"/>
    <dgm:cxn modelId="{E128BD65-DC62-449F-87B8-1EC58046E7DE}" srcId="{42EA96F5-49C2-43BC-BB6B-319C624841C2}" destId="{A16D94DD-7AA2-42B1-A6EA-F695A739F5EA}" srcOrd="0" destOrd="0" parTransId="{A83939E4-0559-43D9-A90E-45FB3E9586CA}" sibTransId="{9390916B-ADF9-4983-8D95-D8F41BB175D6}"/>
    <dgm:cxn modelId="{DFFA006B-C1C6-479F-83D2-021676FA0A1A}" type="presOf" srcId="{357A62CA-C75C-47F7-B18F-47273DC5BFB9}" destId="{97E04850-49CE-4DBB-862E-3956B7F27152}" srcOrd="0" destOrd="6" presId="urn:microsoft.com/office/officeart/2005/8/layout/list1"/>
    <dgm:cxn modelId="{08D60071-5DE7-431F-A9FA-C00AA1BF85B5}" type="presOf" srcId="{42EA96F5-49C2-43BC-BB6B-319C624841C2}" destId="{6ABE6105-0166-4B20-87FA-B5AFBAD8AEC9}" srcOrd="0" destOrd="0" presId="urn:microsoft.com/office/officeart/2005/8/layout/list1"/>
    <dgm:cxn modelId="{F0674178-8A73-4225-9AAB-DA237C9F3D44}" type="presOf" srcId="{C950DF8A-4460-402F-AC36-D1AA01EA147A}" destId="{97E04850-49CE-4DBB-862E-3956B7F27152}" srcOrd="0" destOrd="2" presId="urn:microsoft.com/office/officeart/2005/8/layout/list1"/>
    <dgm:cxn modelId="{41C51E82-0143-451A-A1E9-DB134DEF9745}" srcId="{86839CD0-8FF8-4EF6-B683-03CA3B3B845C}" destId="{C950DF8A-4460-402F-AC36-D1AA01EA147A}" srcOrd="0" destOrd="0" parTransId="{A70CD3BC-1EF4-409B-BBEF-3D5CE7A1E71E}" sibTransId="{93ED6724-6EBF-43D7-8738-AA29AA8B3B93}"/>
    <dgm:cxn modelId="{6E0F7083-19D1-484E-BF58-0C9F4E134B6A}" type="presOf" srcId="{314A17B3-630A-40FA-8CBF-838A251325DA}" destId="{97E04850-49CE-4DBB-862E-3956B7F27152}" srcOrd="0" destOrd="7" presId="urn:microsoft.com/office/officeart/2005/8/layout/list1"/>
    <dgm:cxn modelId="{DD25D698-F466-4725-B818-95FE34393313}" srcId="{A16D94DD-7AA2-42B1-A6EA-F695A739F5EA}" destId="{4EDBE9D2-C2C6-404E-A4D4-F46FEA9A523D}" srcOrd="3" destOrd="0" parTransId="{8BAB0B41-EF1C-496D-92DA-D4454B01B3C6}" sibTransId="{612BA90A-52D5-42EA-ADF7-B86F3F22EA6E}"/>
    <dgm:cxn modelId="{471C789A-9D71-4D17-BDF3-460A7BE4C681}" type="presOf" srcId="{F4B91DA7-4C88-4AD1-BC98-68B32DEB95A5}" destId="{97E04850-49CE-4DBB-862E-3956B7F27152}" srcOrd="0" destOrd="4" presId="urn:microsoft.com/office/officeart/2005/8/layout/list1"/>
    <dgm:cxn modelId="{38E146BB-2205-4916-80A0-532EE5506FEB}" srcId="{A16D94DD-7AA2-42B1-A6EA-F695A739F5EA}" destId="{BB62330E-D583-4C88-8C0C-1126C0DD37F7}" srcOrd="0" destOrd="0" parTransId="{59410269-70BC-437F-87D2-3F59C668288E}" sibTransId="{E706715C-514A-47E2-A6E0-F3F0C191EA89}"/>
    <dgm:cxn modelId="{071D70C1-E2E3-4FC1-AAA0-19CA26F892A9}" srcId="{A16D94DD-7AA2-42B1-A6EA-F695A739F5EA}" destId="{F23AA484-CD86-43C4-B10F-A164869D87BB}" srcOrd="6" destOrd="0" parTransId="{3F1BB056-8B67-422A-ACCB-987B7AC189BA}" sibTransId="{1B94AAD6-9011-4F2B-AEFE-FA28FC56937B}"/>
    <dgm:cxn modelId="{7A6580C4-C3DC-4E51-BAFA-4F9E6FA80A5B}" srcId="{A16D94DD-7AA2-42B1-A6EA-F695A739F5EA}" destId="{5C4AA68D-D77F-4F42-88CF-3F5843CB714A}" srcOrd="2" destOrd="0" parTransId="{E50DAA52-CDDA-47C5-A7BA-685CEAC98BB2}" sibTransId="{D645AE2E-6282-493A-9441-9D64D3FD5C74}"/>
    <dgm:cxn modelId="{6E6084D6-E315-44D4-8DE9-D0C5E96E0993}" type="presOf" srcId="{86839CD0-8FF8-4EF6-B683-03CA3B3B845C}" destId="{97E04850-49CE-4DBB-862E-3956B7F27152}" srcOrd="0" destOrd="1" presId="urn:microsoft.com/office/officeart/2005/8/layout/list1"/>
    <dgm:cxn modelId="{FBB285DF-BE1C-4CFC-987B-E8D0B8258B76}" type="presOf" srcId="{A16D94DD-7AA2-42B1-A6EA-F695A739F5EA}" destId="{C414E1EF-0FF3-40BF-BC69-F3967DB9E5AB}" srcOrd="1" destOrd="0" presId="urn:microsoft.com/office/officeart/2005/8/layout/list1"/>
    <dgm:cxn modelId="{FA1428E0-A11F-4D34-8F4F-9AC7C90F1A2D}" type="presOf" srcId="{2DDE332D-C2E9-4F7A-B9FF-967421D61A1E}" destId="{97E04850-49CE-4DBB-862E-3956B7F27152}" srcOrd="0" destOrd="9" presId="urn:microsoft.com/office/officeart/2005/8/layout/list1"/>
    <dgm:cxn modelId="{1E5949E2-516F-4330-8FFD-855C2A497299}" srcId="{A16D94DD-7AA2-42B1-A6EA-F695A739F5EA}" destId="{314A17B3-630A-40FA-8CBF-838A251325DA}" srcOrd="5" destOrd="0" parTransId="{B9331932-5F56-4256-B8D1-7442252DD6AC}" sibTransId="{238A9293-2718-4167-883E-1CADB1B9BBF1}"/>
    <dgm:cxn modelId="{9828BEF0-7190-411B-995E-4113BB8CEA0B}" type="presOf" srcId="{4EDBE9D2-C2C6-404E-A4D4-F46FEA9A523D}" destId="{97E04850-49CE-4DBB-862E-3956B7F27152}" srcOrd="0" destOrd="5" presId="urn:microsoft.com/office/officeart/2005/8/layout/list1"/>
    <dgm:cxn modelId="{6B5662F6-171E-4597-8FC9-DEB61A613A5D}" srcId="{5C4AA68D-D77F-4F42-88CF-3F5843CB714A}" destId="{F4B91DA7-4C88-4AD1-BC98-68B32DEB95A5}" srcOrd="0" destOrd="0" parTransId="{809A8F0B-1767-4795-A806-FD57925F7BBF}" sibTransId="{AA79FBFC-83E2-46AA-8D84-7A3A62E13092}"/>
    <dgm:cxn modelId="{9912EEFB-9429-4083-852B-9F976A154E1C}" type="presOf" srcId="{BB62330E-D583-4C88-8C0C-1126C0DD37F7}" destId="{97E04850-49CE-4DBB-862E-3956B7F27152}" srcOrd="0" destOrd="0" presId="urn:microsoft.com/office/officeart/2005/8/layout/list1"/>
    <dgm:cxn modelId="{010A3AFF-77EC-42E1-9E90-1A198EDFED5D}" srcId="{A16D94DD-7AA2-42B1-A6EA-F695A739F5EA}" destId="{2DDE332D-C2E9-4F7A-B9FF-967421D61A1E}" srcOrd="7" destOrd="0" parTransId="{AD4C7893-69D1-482B-86F2-2E480328E20E}" sibTransId="{358F17F7-4F2D-44B0-AB2C-1769D202F948}"/>
    <dgm:cxn modelId="{30AC6038-88DC-45BC-AF81-6DD5F3CD3B84}" type="presParOf" srcId="{6ABE6105-0166-4B20-87FA-B5AFBAD8AEC9}" destId="{C633AB8A-2A7F-4748-BA51-8986F52A2AF9}" srcOrd="0" destOrd="0" presId="urn:microsoft.com/office/officeart/2005/8/layout/list1"/>
    <dgm:cxn modelId="{10DB93AD-2BD8-4BBC-8DBA-6DF678364D07}" type="presParOf" srcId="{C633AB8A-2A7F-4748-BA51-8986F52A2AF9}" destId="{AA239498-EC41-4CF3-9629-8C1227B3C5FE}" srcOrd="0" destOrd="0" presId="urn:microsoft.com/office/officeart/2005/8/layout/list1"/>
    <dgm:cxn modelId="{07EA1A1C-4015-4C8F-A2A0-6FBD2F996833}" type="presParOf" srcId="{C633AB8A-2A7F-4748-BA51-8986F52A2AF9}" destId="{C414E1EF-0FF3-40BF-BC69-F3967DB9E5AB}" srcOrd="1" destOrd="0" presId="urn:microsoft.com/office/officeart/2005/8/layout/list1"/>
    <dgm:cxn modelId="{FED7C719-5B45-448A-80AD-782CAFD3B95A}" type="presParOf" srcId="{6ABE6105-0166-4B20-87FA-B5AFBAD8AEC9}" destId="{63CF047D-7A01-4422-8D1E-9D1666A7EA62}" srcOrd="1" destOrd="0" presId="urn:microsoft.com/office/officeart/2005/8/layout/list1"/>
    <dgm:cxn modelId="{E515B74F-9ED0-495E-9F1B-A62358174D47}" type="presParOf" srcId="{6ABE6105-0166-4B20-87FA-B5AFBAD8AEC9}" destId="{97E04850-49CE-4DBB-862E-3956B7F2715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157E0D-51C8-4954-8AB1-425096BA93E2}" type="doc">
      <dgm:prSet loTypeId="urn:microsoft.com/office/officeart/2005/8/layout/arrow4" loCatId="relationship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tr-TR"/>
        </a:p>
      </dgm:t>
    </dgm:pt>
    <dgm:pt modelId="{D592CA9C-9E32-416B-B755-880BAE0E396D}">
      <dgm:prSet/>
      <dgm:spPr/>
      <dgm:t>
        <a:bodyPr/>
        <a:lstStyle/>
        <a:p>
          <a:pPr algn="ctr"/>
          <a:r>
            <a:rPr lang="tr-TR" b="1" dirty="0"/>
            <a:t>2023 yılında Dijital Kimlik Doğrulama ile basım, kargo ve arşiv operasyonlarından yapılan yaklaşık tasarruf miktarı</a:t>
          </a:r>
          <a:endParaRPr lang="tr-TR" dirty="0"/>
        </a:p>
      </dgm:t>
    </dgm:pt>
    <dgm:pt modelId="{BA7FFD09-025A-4E16-AB31-380FB74226B1}" type="parTrans" cxnId="{3D7D7937-9F88-4DBC-BBB8-59060B516DC7}">
      <dgm:prSet/>
      <dgm:spPr/>
      <dgm:t>
        <a:bodyPr/>
        <a:lstStyle/>
        <a:p>
          <a:endParaRPr lang="tr-TR"/>
        </a:p>
      </dgm:t>
    </dgm:pt>
    <dgm:pt modelId="{70FFCB57-437F-49DE-9A78-0CA02BFC8A94}" type="sibTrans" cxnId="{3D7D7937-9F88-4DBC-BBB8-59060B516DC7}">
      <dgm:prSet/>
      <dgm:spPr/>
      <dgm:t>
        <a:bodyPr/>
        <a:lstStyle/>
        <a:p>
          <a:endParaRPr lang="tr-TR"/>
        </a:p>
      </dgm:t>
    </dgm:pt>
    <dgm:pt modelId="{E638E3FF-5E98-45AC-9DAF-668B9D387782}">
      <dgm:prSet custT="1"/>
      <dgm:spPr/>
      <dgm:t>
        <a:bodyPr/>
        <a:lstStyle/>
        <a:p>
          <a:pPr algn="ctr"/>
          <a:r>
            <a:rPr lang="tr-TR" sz="2400" b="1" dirty="0"/>
            <a:t>701.627</a:t>
          </a:r>
          <a:r>
            <a:rPr lang="tr-TR" sz="2000" dirty="0"/>
            <a:t> </a:t>
          </a:r>
          <a:r>
            <a:rPr lang="tr-TR" sz="2000" b="1" dirty="0"/>
            <a:t>₺</a:t>
          </a:r>
          <a:endParaRPr lang="tr-TR" sz="1200" dirty="0"/>
        </a:p>
      </dgm:t>
    </dgm:pt>
    <dgm:pt modelId="{948D27B0-A586-4FD2-BAF2-A1ED8C3FD7EA}" type="parTrans" cxnId="{2E021C18-257F-49CA-A8F2-2E83297E5F25}">
      <dgm:prSet/>
      <dgm:spPr/>
      <dgm:t>
        <a:bodyPr/>
        <a:lstStyle/>
        <a:p>
          <a:endParaRPr lang="tr-TR"/>
        </a:p>
      </dgm:t>
    </dgm:pt>
    <dgm:pt modelId="{C4B481C2-568B-4918-93AD-4FCC56BB5303}" type="sibTrans" cxnId="{2E021C18-257F-49CA-A8F2-2E83297E5F25}">
      <dgm:prSet/>
      <dgm:spPr/>
      <dgm:t>
        <a:bodyPr/>
        <a:lstStyle/>
        <a:p>
          <a:endParaRPr lang="tr-TR"/>
        </a:p>
      </dgm:t>
    </dgm:pt>
    <dgm:pt modelId="{67B358CD-48DC-4669-897C-31D6AA1312C7}" type="pres">
      <dgm:prSet presAssocID="{A6157E0D-51C8-4954-8AB1-425096BA93E2}" presName="compositeShape" presStyleCnt="0">
        <dgm:presLayoutVars>
          <dgm:chMax val="2"/>
          <dgm:dir/>
          <dgm:resizeHandles val="exact"/>
        </dgm:presLayoutVars>
      </dgm:prSet>
      <dgm:spPr/>
    </dgm:pt>
    <dgm:pt modelId="{ACC3BAFA-1D43-467D-AF1E-257983EB0DC9}" type="pres">
      <dgm:prSet presAssocID="{D592CA9C-9E32-416B-B755-880BAE0E396D}" presName="upArrow" presStyleLbl="node1" presStyleIdx="0" presStyleCnt="2"/>
      <dgm:spPr/>
    </dgm:pt>
    <dgm:pt modelId="{F28DB0AA-642B-4880-AE1D-021498279188}" type="pres">
      <dgm:prSet presAssocID="{D592CA9C-9E32-416B-B755-880BAE0E396D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9327DCE7-D47D-4484-A484-75FE39ABC0A4}" type="pres">
      <dgm:prSet presAssocID="{E638E3FF-5E98-45AC-9DAF-668B9D387782}" presName="downArrow" presStyleLbl="node1" presStyleIdx="1" presStyleCnt="2"/>
      <dgm:spPr/>
    </dgm:pt>
    <dgm:pt modelId="{A88CBD09-F56C-48A5-A980-A5BD8EA9DED1}" type="pres">
      <dgm:prSet presAssocID="{E638E3FF-5E98-45AC-9DAF-668B9D387782}" presName="downArrowText" presStyleLbl="revTx" presStyleIdx="1" presStyleCnt="2" custScaleX="87874" custScaleY="63646">
        <dgm:presLayoutVars>
          <dgm:chMax val="0"/>
          <dgm:bulletEnabled val="1"/>
        </dgm:presLayoutVars>
      </dgm:prSet>
      <dgm:spPr/>
    </dgm:pt>
  </dgm:ptLst>
  <dgm:cxnLst>
    <dgm:cxn modelId="{2E021C18-257F-49CA-A8F2-2E83297E5F25}" srcId="{A6157E0D-51C8-4954-8AB1-425096BA93E2}" destId="{E638E3FF-5E98-45AC-9DAF-668B9D387782}" srcOrd="1" destOrd="0" parTransId="{948D27B0-A586-4FD2-BAF2-A1ED8C3FD7EA}" sibTransId="{C4B481C2-568B-4918-93AD-4FCC56BB5303}"/>
    <dgm:cxn modelId="{A8BF291A-ECB7-41C4-B4D3-BB5EE5D5B511}" type="presOf" srcId="{A6157E0D-51C8-4954-8AB1-425096BA93E2}" destId="{67B358CD-48DC-4669-897C-31D6AA1312C7}" srcOrd="0" destOrd="0" presId="urn:microsoft.com/office/officeart/2005/8/layout/arrow4"/>
    <dgm:cxn modelId="{5EEE5D24-3E01-4165-9DC5-BFE16B2BBCDD}" type="presOf" srcId="{E638E3FF-5E98-45AC-9DAF-668B9D387782}" destId="{A88CBD09-F56C-48A5-A980-A5BD8EA9DED1}" srcOrd="0" destOrd="0" presId="urn:microsoft.com/office/officeart/2005/8/layout/arrow4"/>
    <dgm:cxn modelId="{3D7D7937-9F88-4DBC-BBB8-59060B516DC7}" srcId="{A6157E0D-51C8-4954-8AB1-425096BA93E2}" destId="{D592CA9C-9E32-416B-B755-880BAE0E396D}" srcOrd="0" destOrd="0" parTransId="{BA7FFD09-025A-4E16-AB31-380FB74226B1}" sibTransId="{70FFCB57-437F-49DE-9A78-0CA02BFC8A94}"/>
    <dgm:cxn modelId="{B6E8A2A8-3D0E-4505-BB07-D17570D5A94C}" type="presOf" srcId="{D592CA9C-9E32-416B-B755-880BAE0E396D}" destId="{F28DB0AA-642B-4880-AE1D-021498279188}" srcOrd="0" destOrd="0" presId="urn:microsoft.com/office/officeart/2005/8/layout/arrow4"/>
    <dgm:cxn modelId="{1D95D2AA-61C7-4D7A-AF3C-80C10516DC74}" type="presParOf" srcId="{67B358CD-48DC-4669-897C-31D6AA1312C7}" destId="{ACC3BAFA-1D43-467D-AF1E-257983EB0DC9}" srcOrd="0" destOrd="0" presId="urn:microsoft.com/office/officeart/2005/8/layout/arrow4"/>
    <dgm:cxn modelId="{020A3521-183A-4D32-B284-B38273D71C99}" type="presParOf" srcId="{67B358CD-48DC-4669-897C-31D6AA1312C7}" destId="{F28DB0AA-642B-4880-AE1D-021498279188}" srcOrd="1" destOrd="0" presId="urn:microsoft.com/office/officeart/2005/8/layout/arrow4"/>
    <dgm:cxn modelId="{249C0094-AD01-4FE6-8DEA-124BCBBB7B9C}" type="presParOf" srcId="{67B358CD-48DC-4669-897C-31D6AA1312C7}" destId="{9327DCE7-D47D-4484-A484-75FE39ABC0A4}" srcOrd="2" destOrd="0" presId="urn:microsoft.com/office/officeart/2005/8/layout/arrow4"/>
    <dgm:cxn modelId="{637880CF-AFBC-4B78-A2C3-3FFB37524BCC}" type="presParOf" srcId="{67B358CD-48DC-4669-897C-31D6AA1312C7}" destId="{A88CBD09-F56C-48A5-A980-A5BD8EA9DED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364AE0-D074-4FDE-833E-32919ED6E66F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A3117DF1-D6D1-4A95-BA40-A96E04CC52CD}">
      <dgm:prSet/>
      <dgm:spPr/>
      <dgm:t>
        <a:bodyPr/>
        <a:lstStyle/>
        <a:p>
          <a:pPr algn="l"/>
          <a:r>
            <a:rPr lang="tr-TR" dirty="0"/>
            <a:t>Proje başlangıcından itibaren </a:t>
          </a:r>
          <a:r>
            <a:rPr lang="tr-TR" b="1" dirty="0"/>
            <a:t>1.096.326</a:t>
          </a:r>
          <a:r>
            <a:rPr lang="tr-TR" dirty="0"/>
            <a:t> adet A4 kağıttan tasarruf edilirken, bu sayı yaklaşık olarak </a:t>
          </a:r>
          <a:r>
            <a:rPr lang="tr-TR" b="1" dirty="0"/>
            <a:t>18</a:t>
          </a:r>
          <a:r>
            <a:rPr lang="tr-TR" dirty="0"/>
            <a:t> adet ağacın kesilmesinin önüne geçildiği anlamı taşımaktadır.</a:t>
          </a:r>
        </a:p>
      </dgm:t>
    </dgm:pt>
    <dgm:pt modelId="{1767051E-382B-4A5C-AE1B-380FCA7E1B92}" type="parTrans" cxnId="{4D6DEFBA-0BF4-4F1B-BF17-3C59D574B443}">
      <dgm:prSet/>
      <dgm:spPr/>
      <dgm:t>
        <a:bodyPr/>
        <a:lstStyle/>
        <a:p>
          <a:endParaRPr lang="tr-TR"/>
        </a:p>
      </dgm:t>
    </dgm:pt>
    <dgm:pt modelId="{389E86B3-D4F2-4FF6-83B8-5DD4A053F9B4}" type="sibTrans" cxnId="{4D6DEFBA-0BF4-4F1B-BF17-3C59D574B443}">
      <dgm:prSet/>
      <dgm:spPr/>
      <dgm:t>
        <a:bodyPr/>
        <a:lstStyle/>
        <a:p>
          <a:endParaRPr lang="tr-TR"/>
        </a:p>
      </dgm:t>
    </dgm:pt>
    <dgm:pt modelId="{DD8FE23E-84CD-4214-A339-39D1FBE4208D}" type="pres">
      <dgm:prSet presAssocID="{4B364AE0-D074-4FDE-833E-32919ED6E66F}" presName="linear" presStyleCnt="0">
        <dgm:presLayoutVars>
          <dgm:animLvl val="lvl"/>
          <dgm:resizeHandles val="exact"/>
        </dgm:presLayoutVars>
      </dgm:prSet>
      <dgm:spPr/>
    </dgm:pt>
    <dgm:pt modelId="{564E4778-FDA5-441F-BA57-2639C9587C04}" type="pres">
      <dgm:prSet presAssocID="{A3117DF1-D6D1-4A95-BA40-A96E04CC52CD}" presName="parentText" presStyleLbl="node1" presStyleIdx="0" presStyleCnt="1" custLinFactNeighborX="571" custLinFactNeighborY="4859">
        <dgm:presLayoutVars>
          <dgm:chMax val="0"/>
          <dgm:bulletEnabled val="1"/>
        </dgm:presLayoutVars>
      </dgm:prSet>
      <dgm:spPr/>
    </dgm:pt>
  </dgm:ptLst>
  <dgm:cxnLst>
    <dgm:cxn modelId="{F3813AAF-CB59-4A19-86C2-3772F245FDDA}" type="presOf" srcId="{4B364AE0-D074-4FDE-833E-32919ED6E66F}" destId="{DD8FE23E-84CD-4214-A339-39D1FBE4208D}" srcOrd="0" destOrd="0" presId="urn:microsoft.com/office/officeart/2005/8/layout/vList2"/>
    <dgm:cxn modelId="{4D6DEFBA-0BF4-4F1B-BF17-3C59D574B443}" srcId="{4B364AE0-D074-4FDE-833E-32919ED6E66F}" destId="{A3117DF1-D6D1-4A95-BA40-A96E04CC52CD}" srcOrd="0" destOrd="0" parTransId="{1767051E-382B-4A5C-AE1B-380FCA7E1B92}" sibTransId="{389E86B3-D4F2-4FF6-83B8-5DD4A053F9B4}"/>
    <dgm:cxn modelId="{3B682DBB-6275-47F0-82D5-241EE8628622}" type="presOf" srcId="{A3117DF1-D6D1-4A95-BA40-A96E04CC52CD}" destId="{564E4778-FDA5-441F-BA57-2639C9587C04}" srcOrd="0" destOrd="0" presId="urn:microsoft.com/office/officeart/2005/8/layout/vList2"/>
    <dgm:cxn modelId="{830336EB-421B-4A9A-B47D-0B9EA52ED712}" type="presParOf" srcId="{DD8FE23E-84CD-4214-A339-39D1FBE4208D}" destId="{564E4778-FDA5-441F-BA57-2639C9587C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E7EF18-05C6-4B90-8E5A-88F852D692E9}" type="doc">
      <dgm:prSet loTypeId="urn:microsoft.com/office/officeart/2005/8/layout/hierarchy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802ACACA-46CA-4BAE-8FE8-E1EFA1FF2B95}">
      <dgm:prSet/>
      <dgm:spPr/>
      <dgm:t>
        <a:bodyPr/>
        <a:lstStyle/>
        <a:p>
          <a:r>
            <a:rPr lang="tr-TR" dirty="0"/>
            <a:t>Dijital Kimlik Doğrulama ile</a:t>
          </a:r>
        </a:p>
      </dgm:t>
    </dgm:pt>
    <dgm:pt modelId="{B2C72CF2-6EEA-4A3C-804A-6BFA5CA6C08E}" type="parTrans" cxnId="{306F1432-0D83-449E-BA20-131BB20CB744}">
      <dgm:prSet/>
      <dgm:spPr/>
      <dgm:t>
        <a:bodyPr/>
        <a:lstStyle/>
        <a:p>
          <a:endParaRPr lang="tr-TR"/>
        </a:p>
      </dgm:t>
    </dgm:pt>
    <dgm:pt modelId="{A791EF57-286E-437D-93FB-A4BF459A23A6}" type="sibTrans" cxnId="{306F1432-0D83-449E-BA20-131BB20CB744}">
      <dgm:prSet/>
      <dgm:spPr/>
      <dgm:t>
        <a:bodyPr/>
        <a:lstStyle/>
        <a:p>
          <a:endParaRPr lang="tr-TR"/>
        </a:p>
      </dgm:t>
    </dgm:pt>
    <dgm:pt modelId="{C333B97B-87EA-4CEC-BE9B-1E6A109B2FC0}">
      <dgm:prSet/>
      <dgm:spPr/>
      <dgm:t>
        <a:bodyPr/>
        <a:lstStyle/>
        <a:p>
          <a:r>
            <a:rPr lang="tr-TR" dirty="0"/>
            <a:t>Müşteri deneyimi üst seviyeye çıkartılmıştır.</a:t>
          </a:r>
        </a:p>
      </dgm:t>
    </dgm:pt>
    <dgm:pt modelId="{B114DC56-CFEA-4F88-AD18-0E4DB0B0E68A}" type="parTrans" cxnId="{DABD04AF-2488-42A1-8314-B821E231E0A9}">
      <dgm:prSet/>
      <dgm:spPr/>
      <dgm:t>
        <a:bodyPr/>
        <a:lstStyle/>
        <a:p>
          <a:endParaRPr lang="tr-TR"/>
        </a:p>
      </dgm:t>
    </dgm:pt>
    <dgm:pt modelId="{FAD4F91A-96A3-4A57-8C34-FB31DCED7533}" type="sibTrans" cxnId="{DABD04AF-2488-42A1-8314-B821E231E0A9}">
      <dgm:prSet/>
      <dgm:spPr/>
      <dgm:t>
        <a:bodyPr/>
        <a:lstStyle/>
        <a:p>
          <a:endParaRPr lang="tr-TR"/>
        </a:p>
      </dgm:t>
    </dgm:pt>
    <dgm:pt modelId="{13FEDB8E-79B2-4011-A36E-1FE1D32D3608}">
      <dgm:prSet/>
      <dgm:spPr/>
      <dgm:t>
        <a:bodyPr/>
        <a:lstStyle/>
        <a:p>
          <a:r>
            <a:rPr lang="tr-TR" dirty="0"/>
            <a:t>Elektronik ortamda sözleşmelerin onaylanabilmesi sağlanmıştır.</a:t>
          </a:r>
        </a:p>
      </dgm:t>
    </dgm:pt>
    <dgm:pt modelId="{74D7FFE1-1973-458D-A904-D0FA58121906}" type="parTrans" cxnId="{3289AA10-A885-4F00-BA21-BAE66B33D07E}">
      <dgm:prSet/>
      <dgm:spPr/>
      <dgm:t>
        <a:bodyPr/>
        <a:lstStyle/>
        <a:p>
          <a:endParaRPr lang="tr-TR"/>
        </a:p>
      </dgm:t>
    </dgm:pt>
    <dgm:pt modelId="{394AB05F-FB49-4705-A044-ABBDABC9BFF1}" type="sibTrans" cxnId="{3289AA10-A885-4F00-BA21-BAE66B33D07E}">
      <dgm:prSet/>
      <dgm:spPr/>
      <dgm:t>
        <a:bodyPr/>
        <a:lstStyle/>
        <a:p>
          <a:endParaRPr lang="tr-TR"/>
        </a:p>
      </dgm:t>
    </dgm:pt>
    <dgm:pt modelId="{5655448B-8D15-4895-AC34-7093B5A7415B}">
      <dgm:prSet/>
      <dgm:spPr/>
      <dgm:t>
        <a:bodyPr/>
        <a:lstStyle/>
        <a:p>
          <a:r>
            <a:rPr lang="tr-TR" dirty="0"/>
            <a:t>Elektronik ortamda sözleşmeye her an ulaşabilme imkanı sağlanmıştır.</a:t>
          </a:r>
        </a:p>
      </dgm:t>
    </dgm:pt>
    <dgm:pt modelId="{67116C57-0FB6-46D3-9139-9269BE1CE3CF}" type="parTrans" cxnId="{60C48522-5433-4A5C-9783-9E135E7D1F42}">
      <dgm:prSet/>
      <dgm:spPr/>
      <dgm:t>
        <a:bodyPr/>
        <a:lstStyle/>
        <a:p>
          <a:endParaRPr lang="tr-TR"/>
        </a:p>
      </dgm:t>
    </dgm:pt>
    <dgm:pt modelId="{B7F3B5D7-A472-4946-9187-6D72CFDBEF3B}" type="sibTrans" cxnId="{60C48522-5433-4A5C-9783-9E135E7D1F42}">
      <dgm:prSet/>
      <dgm:spPr/>
      <dgm:t>
        <a:bodyPr/>
        <a:lstStyle/>
        <a:p>
          <a:endParaRPr lang="tr-TR"/>
        </a:p>
      </dgm:t>
    </dgm:pt>
    <dgm:pt modelId="{04F6BAF3-5494-413F-8266-6457942BBC6B}">
      <dgm:prSet/>
      <dgm:spPr/>
      <dgm:t>
        <a:bodyPr/>
        <a:lstStyle/>
        <a:p>
          <a:r>
            <a:rPr lang="tr-TR" dirty="0"/>
            <a:t>Tamamen kağıtsız ortamda abonelik alınabilmesi sağlanmıştır.</a:t>
          </a:r>
        </a:p>
      </dgm:t>
    </dgm:pt>
    <dgm:pt modelId="{F780F2E9-5A95-4486-A71E-B0A27826BE36}" type="parTrans" cxnId="{41A18B2B-74BE-4A8D-A498-AF5D5EE088D4}">
      <dgm:prSet/>
      <dgm:spPr/>
      <dgm:t>
        <a:bodyPr/>
        <a:lstStyle/>
        <a:p>
          <a:endParaRPr lang="tr-TR"/>
        </a:p>
      </dgm:t>
    </dgm:pt>
    <dgm:pt modelId="{80A45B33-7151-4351-906E-F660628BF2F0}" type="sibTrans" cxnId="{41A18B2B-74BE-4A8D-A498-AF5D5EE088D4}">
      <dgm:prSet/>
      <dgm:spPr/>
      <dgm:t>
        <a:bodyPr/>
        <a:lstStyle/>
        <a:p>
          <a:endParaRPr lang="tr-TR"/>
        </a:p>
      </dgm:t>
    </dgm:pt>
    <dgm:pt modelId="{09B42AF8-93CD-458E-8BC1-5A0CB512DAFC}">
      <dgm:prSet/>
      <dgm:spPr/>
      <dgm:t>
        <a:bodyPr/>
        <a:lstStyle/>
        <a:p>
          <a:r>
            <a:rPr lang="tr-TR" dirty="0"/>
            <a:t>Çalışan deneyimi üst seviyeye çıkartılmıştır.</a:t>
          </a:r>
        </a:p>
      </dgm:t>
    </dgm:pt>
    <dgm:pt modelId="{1EDBD593-A858-492C-BA19-F5C1FAA694FC}" type="parTrans" cxnId="{00DCCA5A-A2D5-4B81-A6E2-D032C116DCAD}">
      <dgm:prSet/>
      <dgm:spPr/>
      <dgm:t>
        <a:bodyPr/>
        <a:lstStyle/>
        <a:p>
          <a:endParaRPr lang="tr-TR"/>
        </a:p>
      </dgm:t>
    </dgm:pt>
    <dgm:pt modelId="{B69A54F3-06F0-4A85-9CDB-D5A39AD9D98D}" type="sibTrans" cxnId="{00DCCA5A-A2D5-4B81-A6E2-D032C116DCAD}">
      <dgm:prSet/>
      <dgm:spPr/>
      <dgm:t>
        <a:bodyPr/>
        <a:lstStyle/>
        <a:p>
          <a:endParaRPr lang="tr-TR"/>
        </a:p>
      </dgm:t>
    </dgm:pt>
    <dgm:pt modelId="{5B9092F0-F0AA-4A9B-A5CF-65A24B12A1C7}">
      <dgm:prSet/>
      <dgm:spPr/>
      <dgm:t>
        <a:bodyPr/>
        <a:lstStyle/>
        <a:p>
          <a:r>
            <a:rPr lang="tr-TR" dirty="0"/>
            <a:t>Operasyonel işlemlerde ciddi kolaylıklar sağlanmıştır.</a:t>
          </a:r>
        </a:p>
      </dgm:t>
    </dgm:pt>
    <dgm:pt modelId="{4505C619-E3A0-46B9-9F08-1CDE5C576880}" type="parTrans" cxnId="{1737AB1D-1C07-448E-920B-42E72A4AB8B3}">
      <dgm:prSet/>
      <dgm:spPr/>
      <dgm:t>
        <a:bodyPr/>
        <a:lstStyle/>
        <a:p>
          <a:endParaRPr lang="tr-TR"/>
        </a:p>
      </dgm:t>
    </dgm:pt>
    <dgm:pt modelId="{EF660EAA-1697-457D-AA9D-5AB584B419B2}" type="sibTrans" cxnId="{1737AB1D-1C07-448E-920B-42E72A4AB8B3}">
      <dgm:prSet/>
      <dgm:spPr/>
      <dgm:t>
        <a:bodyPr/>
        <a:lstStyle/>
        <a:p>
          <a:endParaRPr lang="tr-TR"/>
        </a:p>
      </dgm:t>
    </dgm:pt>
    <dgm:pt modelId="{307EEDDE-1503-437F-8352-0661035F09CF}">
      <dgm:prSet/>
      <dgm:spPr/>
      <dgm:t>
        <a:bodyPr/>
        <a:lstStyle/>
        <a:p>
          <a:r>
            <a:rPr lang="tr-TR" dirty="0"/>
            <a:t>Kargo, matbaa, tarama ve arşivleme işlemlerinde tasarruf sağlanmıştır.</a:t>
          </a:r>
        </a:p>
      </dgm:t>
    </dgm:pt>
    <dgm:pt modelId="{4488454E-AD11-41E3-A760-906E162B582B}" type="parTrans" cxnId="{32169E77-FDDA-4B2B-91B7-00260BAFCDFD}">
      <dgm:prSet/>
      <dgm:spPr/>
      <dgm:t>
        <a:bodyPr/>
        <a:lstStyle/>
        <a:p>
          <a:endParaRPr lang="tr-TR"/>
        </a:p>
      </dgm:t>
    </dgm:pt>
    <dgm:pt modelId="{8676C746-6007-43A6-8070-C3FE6593E6D6}" type="sibTrans" cxnId="{32169E77-FDDA-4B2B-91B7-00260BAFCDFD}">
      <dgm:prSet/>
      <dgm:spPr/>
      <dgm:t>
        <a:bodyPr/>
        <a:lstStyle/>
        <a:p>
          <a:endParaRPr lang="tr-TR"/>
        </a:p>
      </dgm:t>
    </dgm:pt>
    <dgm:pt modelId="{35BB6BF8-1C3E-47F2-ABF8-1034251BD036}">
      <dgm:prSet/>
      <dgm:spPr/>
      <dgm:t>
        <a:bodyPr/>
        <a:lstStyle/>
        <a:p>
          <a:r>
            <a:rPr lang="tr-TR" dirty="0"/>
            <a:t>Yerli ürünlerin kullanımı, yaygınlaştırılması ve geliştirilmesine katkı sağlanmıştır.</a:t>
          </a:r>
        </a:p>
      </dgm:t>
    </dgm:pt>
    <dgm:pt modelId="{5483396F-366B-4BD2-9EC7-C93DBFE37AE8}" type="parTrans" cxnId="{560778D6-FFEA-4C3B-B515-ACC99735B768}">
      <dgm:prSet/>
      <dgm:spPr/>
      <dgm:t>
        <a:bodyPr/>
        <a:lstStyle/>
        <a:p>
          <a:endParaRPr lang="tr-TR"/>
        </a:p>
      </dgm:t>
    </dgm:pt>
    <dgm:pt modelId="{F63B34B8-6300-45E9-A6DC-D51FEC376C2F}" type="sibTrans" cxnId="{560778D6-FFEA-4C3B-B515-ACC99735B768}">
      <dgm:prSet/>
      <dgm:spPr/>
      <dgm:t>
        <a:bodyPr/>
        <a:lstStyle/>
        <a:p>
          <a:endParaRPr lang="tr-TR"/>
        </a:p>
      </dgm:t>
    </dgm:pt>
    <dgm:pt modelId="{15436EC6-7F20-4BEA-BC74-99F941BD24BB}">
      <dgm:prSet/>
      <dgm:spPr/>
      <dgm:t>
        <a:bodyPr/>
        <a:lstStyle/>
        <a:p>
          <a:r>
            <a:rPr lang="tr-TR" dirty="0"/>
            <a:t>Proje kapsamında kullanılan Kart Okuyucu Cihaz ve yazılımı (TCKK Cihazı) Arksigner firması tarafından geliştirilen, ülkemizde üretilen yerli ve milli bir üründür.</a:t>
          </a:r>
        </a:p>
      </dgm:t>
    </dgm:pt>
    <dgm:pt modelId="{768CF277-963B-4EDD-B245-4E9B444D2D38}" type="parTrans" cxnId="{A48F4A0E-442C-407A-B9B6-A5A0B8A9B6BE}">
      <dgm:prSet/>
      <dgm:spPr/>
      <dgm:t>
        <a:bodyPr/>
        <a:lstStyle/>
        <a:p>
          <a:endParaRPr lang="tr-TR"/>
        </a:p>
      </dgm:t>
    </dgm:pt>
    <dgm:pt modelId="{D6F8A734-8E4C-4958-ACDA-607E50AE901E}" type="sibTrans" cxnId="{A48F4A0E-442C-407A-B9B6-A5A0B8A9B6BE}">
      <dgm:prSet/>
      <dgm:spPr/>
      <dgm:t>
        <a:bodyPr/>
        <a:lstStyle/>
        <a:p>
          <a:endParaRPr lang="tr-TR"/>
        </a:p>
      </dgm:t>
    </dgm:pt>
    <dgm:pt modelId="{F0554132-6DE3-489E-B010-D348045BDF3A}">
      <dgm:prSet/>
      <dgm:spPr/>
      <dgm:t>
        <a:bodyPr/>
        <a:lstStyle/>
        <a:p>
          <a:r>
            <a:rPr lang="tr-TR"/>
            <a:t>Yine kimlik doğrulama ve sözleşme onaylama yazılım alt yapısı Arksigner firması ve Türksat mühendislerinin geliştirdiği tamam yerli ve milli yazılımlardır.</a:t>
          </a:r>
        </a:p>
      </dgm:t>
    </dgm:pt>
    <dgm:pt modelId="{EDB87F7F-D2C7-403B-8532-384AB5E7F21A}" type="parTrans" cxnId="{D2BC62CF-2D51-423E-B509-A3615BF745A9}">
      <dgm:prSet/>
      <dgm:spPr/>
      <dgm:t>
        <a:bodyPr/>
        <a:lstStyle/>
        <a:p>
          <a:endParaRPr lang="tr-TR"/>
        </a:p>
      </dgm:t>
    </dgm:pt>
    <dgm:pt modelId="{4ACEC2F1-9450-4F9C-84B7-9BC5D0362A68}" type="sibTrans" cxnId="{D2BC62CF-2D51-423E-B509-A3615BF745A9}">
      <dgm:prSet/>
      <dgm:spPr/>
      <dgm:t>
        <a:bodyPr/>
        <a:lstStyle/>
        <a:p>
          <a:endParaRPr lang="tr-TR"/>
        </a:p>
      </dgm:t>
    </dgm:pt>
    <dgm:pt modelId="{FC3276A0-54F1-4387-869F-C4AC40CC57FA}">
      <dgm:prSet/>
      <dgm:spPr/>
      <dgm:t>
        <a:bodyPr/>
        <a:lstStyle/>
        <a:p>
          <a:r>
            <a:rPr lang="tr-TR" dirty="0"/>
            <a:t>Belgelerin toplanması, taşınması, arşivlenmesi, dijitalleştirilmesi, harcanan zaman ve emek tasarrufu sağlanmıştır.</a:t>
          </a:r>
        </a:p>
      </dgm:t>
    </dgm:pt>
    <dgm:pt modelId="{BF7980C0-A341-4D81-AEBE-7A665EB6FD86}" type="sibTrans" cxnId="{DFCA9D7D-8114-4D6B-8D2B-101CD28326E4}">
      <dgm:prSet/>
      <dgm:spPr/>
      <dgm:t>
        <a:bodyPr/>
        <a:lstStyle/>
        <a:p>
          <a:endParaRPr lang="tr-TR"/>
        </a:p>
      </dgm:t>
    </dgm:pt>
    <dgm:pt modelId="{14EC225D-E7F7-4678-B775-BB3492FABAF4}" type="parTrans" cxnId="{DFCA9D7D-8114-4D6B-8D2B-101CD28326E4}">
      <dgm:prSet/>
      <dgm:spPr/>
      <dgm:t>
        <a:bodyPr/>
        <a:lstStyle/>
        <a:p>
          <a:endParaRPr lang="tr-TR"/>
        </a:p>
      </dgm:t>
    </dgm:pt>
    <dgm:pt modelId="{C5A7408A-9930-414F-BE04-3EBBB35C87F8}" type="pres">
      <dgm:prSet presAssocID="{08E7EF18-05C6-4B90-8E5A-88F852D692E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1DBFFF6-C7B1-49DC-B7BB-AFDD987B9951}" type="pres">
      <dgm:prSet presAssocID="{802ACACA-46CA-4BAE-8FE8-E1EFA1FF2B95}" presName="vertOne" presStyleCnt="0"/>
      <dgm:spPr/>
    </dgm:pt>
    <dgm:pt modelId="{71E0C36A-A172-4A8D-8921-48F31FFFCF63}" type="pres">
      <dgm:prSet presAssocID="{802ACACA-46CA-4BAE-8FE8-E1EFA1FF2B95}" presName="txOne" presStyleLbl="node0" presStyleIdx="0" presStyleCnt="1" custLinFactNeighborX="34" custLinFactNeighborY="-9117">
        <dgm:presLayoutVars>
          <dgm:chPref val="3"/>
        </dgm:presLayoutVars>
      </dgm:prSet>
      <dgm:spPr/>
    </dgm:pt>
    <dgm:pt modelId="{E532C31B-57BD-427D-B37F-23CBFEE9BAA3}" type="pres">
      <dgm:prSet presAssocID="{802ACACA-46CA-4BAE-8FE8-E1EFA1FF2B95}" presName="parTransOne" presStyleCnt="0"/>
      <dgm:spPr/>
    </dgm:pt>
    <dgm:pt modelId="{61795900-6A6D-46A2-9F8A-4D2A866831FD}" type="pres">
      <dgm:prSet presAssocID="{802ACACA-46CA-4BAE-8FE8-E1EFA1FF2B95}" presName="horzOne" presStyleCnt="0"/>
      <dgm:spPr/>
    </dgm:pt>
    <dgm:pt modelId="{B87CC5B4-FADA-4461-A21D-B0637F8FBD9A}" type="pres">
      <dgm:prSet presAssocID="{C333B97B-87EA-4CEC-BE9B-1E6A109B2FC0}" presName="vertTwo" presStyleCnt="0"/>
      <dgm:spPr/>
    </dgm:pt>
    <dgm:pt modelId="{48DFB405-F810-4ABB-8421-A990596B2958}" type="pres">
      <dgm:prSet presAssocID="{C333B97B-87EA-4CEC-BE9B-1E6A109B2FC0}" presName="txTwo" presStyleLbl="node2" presStyleIdx="0" presStyleCnt="4">
        <dgm:presLayoutVars>
          <dgm:chPref val="3"/>
        </dgm:presLayoutVars>
      </dgm:prSet>
      <dgm:spPr/>
    </dgm:pt>
    <dgm:pt modelId="{EA196B10-C2C8-401E-AAAE-AA7AA20C68C8}" type="pres">
      <dgm:prSet presAssocID="{C333B97B-87EA-4CEC-BE9B-1E6A109B2FC0}" presName="parTransTwo" presStyleCnt="0"/>
      <dgm:spPr/>
    </dgm:pt>
    <dgm:pt modelId="{C8EBEAE7-E95B-4788-B8A1-9451B7BD10A5}" type="pres">
      <dgm:prSet presAssocID="{C333B97B-87EA-4CEC-BE9B-1E6A109B2FC0}" presName="horzTwo" presStyleCnt="0"/>
      <dgm:spPr/>
    </dgm:pt>
    <dgm:pt modelId="{BA5C52EA-61B0-46B0-814B-D0CB081800D7}" type="pres">
      <dgm:prSet presAssocID="{13FEDB8E-79B2-4011-A36E-1FE1D32D3608}" presName="vertThree" presStyleCnt="0"/>
      <dgm:spPr/>
    </dgm:pt>
    <dgm:pt modelId="{AB29D7CF-67D4-49D4-BF0B-9613C2263F82}" type="pres">
      <dgm:prSet presAssocID="{13FEDB8E-79B2-4011-A36E-1FE1D32D3608}" presName="txThree" presStyleLbl="node3" presStyleIdx="0" presStyleCnt="6">
        <dgm:presLayoutVars>
          <dgm:chPref val="3"/>
        </dgm:presLayoutVars>
      </dgm:prSet>
      <dgm:spPr/>
    </dgm:pt>
    <dgm:pt modelId="{183BB3CB-D651-41DC-A3B8-45EF0BBE731E}" type="pres">
      <dgm:prSet presAssocID="{13FEDB8E-79B2-4011-A36E-1FE1D32D3608}" presName="horzThree" presStyleCnt="0"/>
      <dgm:spPr/>
    </dgm:pt>
    <dgm:pt modelId="{729B71D2-BC69-4DEE-B717-74D5EA832AEE}" type="pres">
      <dgm:prSet presAssocID="{394AB05F-FB49-4705-A044-ABBDABC9BFF1}" presName="sibSpaceThree" presStyleCnt="0"/>
      <dgm:spPr/>
    </dgm:pt>
    <dgm:pt modelId="{5A2A7AF8-DF76-406A-8D89-A7E52B51690F}" type="pres">
      <dgm:prSet presAssocID="{5655448B-8D15-4895-AC34-7093B5A7415B}" presName="vertThree" presStyleCnt="0"/>
      <dgm:spPr/>
    </dgm:pt>
    <dgm:pt modelId="{664C0294-D1F6-46A6-8B16-A896D85E5DA6}" type="pres">
      <dgm:prSet presAssocID="{5655448B-8D15-4895-AC34-7093B5A7415B}" presName="txThree" presStyleLbl="node3" presStyleIdx="1" presStyleCnt="6">
        <dgm:presLayoutVars>
          <dgm:chPref val="3"/>
        </dgm:presLayoutVars>
      </dgm:prSet>
      <dgm:spPr/>
    </dgm:pt>
    <dgm:pt modelId="{852BDEF8-3496-420D-94F1-F28C0869752A}" type="pres">
      <dgm:prSet presAssocID="{5655448B-8D15-4895-AC34-7093B5A7415B}" presName="horzThree" presStyleCnt="0"/>
      <dgm:spPr/>
    </dgm:pt>
    <dgm:pt modelId="{F91CB6D0-11B4-4F62-AE79-1FE5BF3897DB}" type="pres">
      <dgm:prSet presAssocID="{B7F3B5D7-A472-4946-9187-6D72CFDBEF3B}" presName="sibSpaceThree" presStyleCnt="0"/>
      <dgm:spPr/>
    </dgm:pt>
    <dgm:pt modelId="{CCD7B7AB-732E-40FF-B961-6CFC91A0C608}" type="pres">
      <dgm:prSet presAssocID="{04F6BAF3-5494-413F-8266-6457942BBC6B}" presName="vertThree" presStyleCnt="0"/>
      <dgm:spPr/>
    </dgm:pt>
    <dgm:pt modelId="{C661BC29-0778-42B5-A74E-615655DD7D83}" type="pres">
      <dgm:prSet presAssocID="{04F6BAF3-5494-413F-8266-6457942BBC6B}" presName="txThree" presStyleLbl="node3" presStyleIdx="2" presStyleCnt="6">
        <dgm:presLayoutVars>
          <dgm:chPref val="3"/>
        </dgm:presLayoutVars>
      </dgm:prSet>
      <dgm:spPr/>
    </dgm:pt>
    <dgm:pt modelId="{DA61B4FF-5DFD-404A-9BEB-05A6F11FCEDE}" type="pres">
      <dgm:prSet presAssocID="{04F6BAF3-5494-413F-8266-6457942BBC6B}" presName="horzThree" presStyleCnt="0"/>
      <dgm:spPr/>
    </dgm:pt>
    <dgm:pt modelId="{3997BF5D-6F7D-4750-AB1F-5AEFF9C6F8BB}" type="pres">
      <dgm:prSet presAssocID="{FAD4F91A-96A3-4A57-8C34-FB31DCED7533}" presName="sibSpaceTwo" presStyleCnt="0"/>
      <dgm:spPr/>
    </dgm:pt>
    <dgm:pt modelId="{C0408C4D-983B-4DD2-B3F6-33A2EDA41D1E}" type="pres">
      <dgm:prSet presAssocID="{09B42AF8-93CD-458E-8BC1-5A0CB512DAFC}" presName="vertTwo" presStyleCnt="0"/>
      <dgm:spPr/>
    </dgm:pt>
    <dgm:pt modelId="{75D74C03-424D-43AD-829A-87EB32D504B2}" type="pres">
      <dgm:prSet presAssocID="{09B42AF8-93CD-458E-8BC1-5A0CB512DAFC}" presName="txTwo" presStyleLbl="node2" presStyleIdx="1" presStyleCnt="4">
        <dgm:presLayoutVars>
          <dgm:chPref val="3"/>
        </dgm:presLayoutVars>
      </dgm:prSet>
      <dgm:spPr/>
    </dgm:pt>
    <dgm:pt modelId="{49232405-126B-41C6-8749-EF90BFA749EA}" type="pres">
      <dgm:prSet presAssocID="{09B42AF8-93CD-458E-8BC1-5A0CB512DAFC}" presName="parTransTwo" presStyleCnt="0"/>
      <dgm:spPr/>
    </dgm:pt>
    <dgm:pt modelId="{4CC6BB4B-4CEC-4040-B179-0C1401E15321}" type="pres">
      <dgm:prSet presAssocID="{09B42AF8-93CD-458E-8BC1-5A0CB512DAFC}" presName="horzTwo" presStyleCnt="0"/>
      <dgm:spPr/>
    </dgm:pt>
    <dgm:pt modelId="{C4870099-BA2F-4DBC-AE07-9AF801961E6E}" type="pres">
      <dgm:prSet presAssocID="{5B9092F0-F0AA-4A9B-A5CF-65A24B12A1C7}" presName="vertThree" presStyleCnt="0"/>
      <dgm:spPr/>
    </dgm:pt>
    <dgm:pt modelId="{B7E2894C-FC20-4E65-B0EB-9A9108251AE0}" type="pres">
      <dgm:prSet presAssocID="{5B9092F0-F0AA-4A9B-A5CF-65A24B12A1C7}" presName="txThree" presStyleLbl="node3" presStyleIdx="3" presStyleCnt="6">
        <dgm:presLayoutVars>
          <dgm:chPref val="3"/>
        </dgm:presLayoutVars>
      </dgm:prSet>
      <dgm:spPr/>
    </dgm:pt>
    <dgm:pt modelId="{82C35E9F-A04A-45E0-A29C-6DD35F16FDDC}" type="pres">
      <dgm:prSet presAssocID="{5B9092F0-F0AA-4A9B-A5CF-65A24B12A1C7}" presName="parTransThree" presStyleCnt="0"/>
      <dgm:spPr/>
    </dgm:pt>
    <dgm:pt modelId="{2B8891AE-D607-43BE-990C-CA80DE38C0EA}" type="pres">
      <dgm:prSet presAssocID="{5B9092F0-F0AA-4A9B-A5CF-65A24B12A1C7}" presName="horzThree" presStyleCnt="0"/>
      <dgm:spPr/>
    </dgm:pt>
    <dgm:pt modelId="{F03D44C5-59B4-4636-BB22-CAD2EF54842D}" type="pres">
      <dgm:prSet presAssocID="{FC3276A0-54F1-4387-869F-C4AC40CC57FA}" presName="vertFour" presStyleCnt="0">
        <dgm:presLayoutVars>
          <dgm:chPref val="3"/>
        </dgm:presLayoutVars>
      </dgm:prSet>
      <dgm:spPr/>
    </dgm:pt>
    <dgm:pt modelId="{483739D0-8D0F-4C1C-8DAF-AE4456F44433}" type="pres">
      <dgm:prSet presAssocID="{FC3276A0-54F1-4387-869F-C4AC40CC57FA}" presName="txFour" presStyleLbl="node4" presStyleIdx="0" presStyleCnt="1">
        <dgm:presLayoutVars>
          <dgm:chPref val="3"/>
        </dgm:presLayoutVars>
      </dgm:prSet>
      <dgm:spPr/>
    </dgm:pt>
    <dgm:pt modelId="{4CC6CBBF-33B8-4592-A60C-00A4CFA5ED68}" type="pres">
      <dgm:prSet presAssocID="{FC3276A0-54F1-4387-869F-C4AC40CC57FA}" presName="horzFour" presStyleCnt="0"/>
      <dgm:spPr/>
    </dgm:pt>
    <dgm:pt modelId="{4980FB1D-DED8-4F2D-B557-1ED93752E3D8}" type="pres">
      <dgm:prSet presAssocID="{B69A54F3-06F0-4A85-9CDB-D5A39AD9D98D}" presName="sibSpaceTwo" presStyleCnt="0"/>
      <dgm:spPr/>
    </dgm:pt>
    <dgm:pt modelId="{CA9E8ABF-6DDE-499E-A5F9-AC5C647B11DC}" type="pres">
      <dgm:prSet presAssocID="{307EEDDE-1503-437F-8352-0661035F09CF}" presName="vertTwo" presStyleCnt="0"/>
      <dgm:spPr/>
    </dgm:pt>
    <dgm:pt modelId="{8179FCCE-4A02-42FB-BE1E-95B4B70F5BE0}" type="pres">
      <dgm:prSet presAssocID="{307EEDDE-1503-437F-8352-0661035F09CF}" presName="txTwo" presStyleLbl="node2" presStyleIdx="2" presStyleCnt="4">
        <dgm:presLayoutVars>
          <dgm:chPref val="3"/>
        </dgm:presLayoutVars>
      </dgm:prSet>
      <dgm:spPr/>
    </dgm:pt>
    <dgm:pt modelId="{2DAFD3EB-FA42-41EE-BB0E-5AC823B570B3}" type="pres">
      <dgm:prSet presAssocID="{307EEDDE-1503-437F-8352-0661035F09CF}" presName="horzTwo" presStyleCnt="0"/>
      <dgm:spPr/>
    </dgm:pt>
    <dgm:pt modelId="{78A269B2-E618-4B2E-8608-9F7E422CA5A2}" type="pres">
      <dgm:prSet presAssocID="{8676C746-6007-43A6-8070-C3FE6593E6D6}" presName="sibSpaceTwo" presStyleCnt="0"/>
      <dgm:spPr/>
    </dgm:pt>
    <dgm:pt modelId="{8917BF5D-6344-4A48-B264-DE26D5477CCA}" type="pres">
      <dgm:prSet presAssocID="{35BB6BF8-1C3E-47F2-ABF8-1034251BD036}" presName="vertTwo" presStyleCnt="0"/>
      <dgm:spPr/>
    </dgm:pt>
    <dgm:pt modelId="{22709302-FDA9-4D25-88E5-99B26FD4B24D}" type="pres">
      <dgm:prSet presAssocID="{35BB6BF8-1C3E-47F2-ABF8-1034251BD036}" presName="txTwo" presStyleLbl="node2" presStyleIdx="3" presStyleCnt="4">
        <dgm:presLayoutVars>
          <dgm:chPref val="3"/>
        </dgm:presLayoutVars>
      </dgm:prSet>
      <dgm:spPr/>
    </dgm:pt>
    <dgm:pt modelId="{6B92A816-8B0F-4BF0-8781-C8868F0C3EB9}" type="pres">
      <dgm:prSet presAssocID="{35BB6BF8-1C3E-47F2-ABF8-1034251BD036}" presName="parTransTwo" presStyleCnt="0"/>
      <dgm:spPr/>
    </dgm:pt>
    <dgm:pt modelId="{5D096047-37C0-467E-B418-C49353FDC2DF}" type="pres">
      <dgm:prSet presAssocID="{35BB6BF8-1C3E-47F2-ABF8-1034251BD036}" presName="horzTwo" presStyleCnt="0"/>
      <dgm:spPr/>
    </dgm:pt>
    <dgm:pt modelId="{D936782F-95B9-43F5-A265-4F6E1EA7C8AB}" type="pres">
      <dgm:prSet presAssocID="{15436EC6-7F20-4BEA-BC74-99F941BD24BB}" presName="vertThree" presStyleCnt="0"/>
      <dgm:spPr/>
    </dgm:pt>
    <dgm:pt modelId="{602134B3-5FFE-4D0F-B107-7AE2180CE69D}" type="pres">
      <dgm:prSet presAssocID="{15436EC6-7F20-4BEA-BC74-99F941BD24BB}" presName="txThree" presStyleLbl="node3" presStyleIdx="4" presStyleCnt="6">
        <dgm:presLayoutVars>
          <dgm:chPref val="3"/>
        </dgm:presLayoutVars>
      </dgm:prSet>
      <dgm:spPr/>
    </dgm:pt>
    <dgm:pt modelId="{7B5723CA-2A48-423C-868C-BF7DDE08ECAD}" type="pres">
      <dgm:prSet presAssocID="{15436EC6-7F20-4BEA-BC74-99F941BD24BB}" presName="horzThree" presStyleCnt="0"/>
      <dgm:spPr/>
    </dgm:pt>
    <dgm:pt modelId="{D183307C-B0A0-462F-B204-B51582CD540F}" type="pres">
      <dgm:prSet presAssocID="{D6F8A734-8E4C-4958-ACDA-607E50AE901E}" presName="sibSpaceThree" presStyleCnt="0"/>
      <dgm:spPr/>
    </dgm:pt>
    <dgm:pt modelId="{421B6C8C-69A3-45C2-A7DA-4A1F3EBAE893}" type="pres">
      <dgm:prSet presAssocID="{F0554132-6DE3-489E-B010-D348045BDF3A}" presName="vertThree" presStyleCnt="0"/>
      <dgm:spPr/>
    </dgm:pt>
    <dgm:pt modelId="{BCEFFACC-C088-471B-B12E-E228FDE04F0E}" type="pres">
      <dgm:prSet presAssocID="{F0554132-6DE3-489E-B010-D348045BDF3A}" presName="txThree" presStyleLbl="node3" presStyleIdx="5" presStyleCnt="6">
        <dgm:presLayoutVars>
          <dgm:chPref val="3"/>
        </dgm:presLayoutVars>
      </dgm:prSet>
      <dgm:spPr/>
    </dgm:pt>
    <dgm:pt modelId="{AA0D4A09-1631-41AE-AF76-E0C07BB552F5}" type="pres">
      <dgm:prSet presAssocID="{F0554132-6DE3-489E-B010-D348045BDF3A}" presName="horzThree" presStyleCnt="0"/>
      <dgm:spPr/>
    </dgm:pt>
  </dgm:ptLst>
  <dgm:cxnLst>
    <dgm:cxn modelId="{B1847902-9E17-4C3D-8294-8EC91DCEB4B3}" type="presOf" srcId="{13FEDB8E-79B2-4011-A36E-1FE1D32D3608}" destId="{AB29D7CF-67D4-49D4-BF0B-9613C2263F82}" srcOrd="0" destOrd="0" presId="urn:microsoft.com/office/officeart/2005/8/layout/hierarchy4"/>
    <dgm:cxn modelId="{37EDEE0B-6579-4CE3-8069-71F4B4D61124}" type="presOf" srcId="{802ACACA-46CA-4BAE-8FE8-E1EFA1FF2B95}" destId="{71E0C36A-A172-4A8D-8921-48F31FFFCF63}" srcOrd="0" destOrd="0" presId="urn:microsoft.com/office/officeart/2005/8/layout/hierarchy4"/>
    <dgm:cxn modelId="{A48F4A0E-442C-407A-B9B6-A5A0B8A9B6BE}" srcId="{35BB6BF8-1C3E-47F2-ABF8-1034251BD036}" destId="{15436EC6-7F20-4BEA-BC74-99F941BD24BB}" srcOrd="0" destOrd="0" parTransId="{768CF277-963B-4EDD-B245-4E9B444D2D38}" sibTransId="{D6F8A734-8E4C-4958-ACDA-607E50AE901E}"/>
    <dgm:cxn modelId="{3289AA10-A885-4F00-BA21-BAE66B33D07E}" srcId="{C333B97B-87EA-4CEC-BE9B-1E6A109B2FC0}" destId="{13FEDB8E-79B2-4011-A36E-1FE1D32D3608}" srcOrd="0" destOrd="0" parTransId="{74D7FFE1-1973-458D-A904-D0FA58121906}" sibTransId="{394AB05F-FB49-4705-A044-ABBDABC9BFF1}"/>
    <dgm:cxn modelId="{1737AB1D-1C07-448E-920B-42E72A4AB8B3}" srcId="{09B42AF8-93CD-458E-8BC1-5A0CB512DAFC}" destId="{5B9092F0-F0AA-4A9B-A5CF-65A24B12A1C7}" srcOrd="0" destOrd="0" parTransId="{4505C619-E3A0-46B9-9F08-1CDE5C576880}" sibTransId="{EF660EAA-1697-457D-AA9D-5AB584B419B2}"/>
    <dgm:cxn modelId="{60C48522-5433-4A5C-9783-9E135E7D1F42}" srcId="{C333B97B-87EA-4CEC-BE9B-1E6A109B2FC0}" destId="{5655448B-8D15-4895-AC34-7093B5A7415B}" srcOrd="1" destOrd="0" parTransId="{67116C57-0FB6-46D3-9139-9269BE1CE3CF}" sibTransId="{B7F3B5D7-A472-4946-9187-6D72CFDBEF3B}"/>
    <dgm:cxn modelId="{41A18B2B-74BE-4A8D-A498-AF5D5EE088D4}" srcId="{C333B97B-87EA-4CEC-BE9B-1E6A109B2FC0}" destId="{04F6BAF3-5494-413F-8266-6457942BBC6B}" srcOrd="2" destOrd="0" parTransId="{F780F2E9-5A95-4486-A71E-B0A27826BE36}" sibTransId="{80A45B33-7151-4351-906E-F660628BF2F0}"/>
    <dgm:cxn modelId="{306F1432-0D83-449E-BA20-131BB20CB744}" srcId="{08E7EF18-05C6-4B90-8E5A-88F852D692E9}" destId="{802ACACA-46CA-4BAE-8FE8-E1EFA1FF2B95}" srcOrd="0" destOrd="0" parTransId="{B2C72CF2-6EEA-4A3C-804A-6BFA5CA6C08E}" sibTransId="{A791EF57-286E-437D-93FB-A4BF459A23A6}"/>
    <dgm:cxn modelId="{438D2836-E32E-49B1-9FBC-1D81FF691599}" type="presOf" srcId="{04F6BAF3-5494-413F-8266-6457942BBC6B}" destId="{C661BC29-0778-42B5-A74E-615655DD7D83}" srcOrd="0" destOrd="0" presId="urn:microsoft.com/office/officeart/2005/8/layout/hierarchy4"/>
    <dgm:cxn modelId="{0EDD8238-0269-48A5-B396-038D236461FB}" type="presOf" srcId="{307EEDDE-1503-437F-8352-0661035F09CF}" destId="{8179FCCE-4A02-42FB-BE1E-95B4B70F5BE0}" srcOrd="0" destOrd="0" presId="urn:microsoft.com/office/officeart/2005/8/layout/hierarchy4"/>
    <dgm:cxn modelId="{3D90BD3A-4A59-4DEE-9B1B-2AB1F33E9367}" type="presOf" srcId="{FC3276A0-54F1-4387-869F-C4AC40CC57FA}" destId="{483739D0-8D0F-4C1C-8DAF-AE4456F44433}" srcOrd="0" destOrd="0" presId="urn:microsoft.com/office/officeart/2005/8/layout/hierarchy4"/>
    <dgm:cxn modelId="{DF18AB60-DB95-45FF-AF5F-9078A864AFA9}" type="presOf" srcId="{09B42AF8-93CD-458E-8BC1-5A0CB512DAFC}" destId="{75D74C03-424D-43AD-829A-87EB32D504B2}" srcOrd="0" destOrd="0" presId="urn:microsoft.com/office/officeart/2005/8/layout/hierarchy4"/>
    <dgm:cxn modelId="{C704B245-D1A3-4554-97E4-B62F5223E212}" type="presOf" srcId="{15436EC6-7F20-4BEA-BC74-99F941BD24BB}" destId="{602134B3-5FFE-4D0F-B107-7AE2180CE69D}" srcOrd="0" destOrd="0" presId="urn:microsoft.com/office/officeart/2005/8/layout/hierarchy4"/>
    <dgm:cxn modelId="{5C12256E-4F71-4B78-820D-DF42CC79B077}" type="presOf" srcId="{F0554132-6DE3-489E-B010-D348045BDF3A}" destId="{BCEFFACC-C088-471B-B12E-E228FDE04F0E}" srcOrd="0" destOrd="0" presId="urn:microsoft.com/office/officeart/2005/8/layout/hierarchy4"/>
    <dgm:cxn modelId="{9C792553-6999-4EE3-9006-0EB0D8F17B28}" type="presOf" srcId="{C333B97B-87EA-4CEC-BE9B-1E6A109B2FC0}" destId="{48DFB405-F810-4ABB-8421-A990596B2958}" srcOrd="0" destOrd="0" presId="urn:microsoft.com/office/officeart/2005/8/layout/hierarchy4"/>
    <dgm:cxn modelId="{32169E77-FDDA-4B2B-91B7-00260BAFCDFD}" srcId="{802ACACA-46CA-4BAE-8FE8-E1EFA1FF2B95}" destId="{307EEDDE-1503-437F-8352-0661035F09CF}" srcOrd="2" destOrd="0" parTransId="{4488454E-AD11-41E3-A760-906E162B582B}" sibTransId="{8676C746-6007-43A6-8070-C3FE6593E6D6}"/>
    <dgm:cxn modelId="{A0D9D957-F686-4704-AF2E-A9F81595A51A}" type="presOf" srcId="{35BB6BF8-1C3E-47F2-ABF8-1034251BD036}" destId="{22709302-FDA9-4D25-88E5-99B26FD4B24D}" srcOrd="0" destOrd="0" presId="urn:microsoft.com/office/officeart/2005/8/layout/hierarchy4"/>
    <dgm:cxn modelId="{A8923D79-6108-4654-9431-EE55F3D120A0}" type="presOf" srcId="{5B9092F0-F0AA-4A9B-A5CF-65A24B12A1C7}" destId="{B7E2894C-FC20-4E65-B0EB-9A9108251AE0}" srcOrd="0" destOrd="0" presId="urn:microsoft.com/office/officeart/2005/8/layout/hierarchy4"/>
    <dgm:cxn modelId="{00DCCA5A-A2D5-4B81-A6E2-D032C116DCAD}" srcId="{802ACACA-46CA-4BAE-8FE8-E1EFA1FF2B95}" destId="{09B42AF8-93CD-458E-8BC1-5A0CB512DAFC}" srcOrd="1" destOrd="0" parTransId="{1EDBD593-A858-492C-BA19-F5C1FAA694FC}" sibTransId="{B69A54F3-06F0-4A85-9CDB-D5A39AD9D98D}"/>
    <dgm:cxn modelId="{DFCA9D7D-8114-4D6B-8D2B-101CD28326E4}" srcId="{5B9092F0-F0AA-4A9B-A5CF-65A24B12A1C7}" destId="{FC3276A0-54F1-4387-869F-C4AC40CC57FA}" srcOrd="0" destOrd="0" parTransId="{14EC225D-E7F7-4678-B775-BB3492FABAF4}" sibTransId="{BF7980C0-A341-4D81-AEBE-7A665EB6FD86}"/>
    <dgm:cxn modelId="{1457D69E-97C6-4F6B-A082-9B218C36290D}" type="presOf" srcId="{08E7EF18-05C6-4B90-8E5A-88F852D692E9}" destId="{C5A7408A-9930-414F-BE04-3EBBB35C87F8}" srcOrd="0" destOrd="0" presId="urn:microsoft.com/office/officeart/2005/8/layout/hierarchy4"/>
    <dgm:cxn modelId="{DABD04AF-2488-42A1-8314-B821E231E0A9}" srcId="{802ACACA-46CA-4BAE-8FE8-E1EFA1FF2B95}" destId="{C333B97B-87EA-4CEC-BE9B-1E6A109B2FC0}" srcOrd="0" destOrd="0" parTransId="{B114DC56-CFEA-4F88-AD18-0E4DB0B0E68A}" sibTransId="{FAD4F91A-96A3-4A57-8C34-FB31DCED7533}"/>
    <dgm:cxn modelId="{FFA808AF-BC49-474F-BE2B-819D8070CC29}" type="presOf" srcId="{5655448B-8D15-4895-AC34-7093B5A7415B}" destId="{664C0294-D1F6-46A6-8B16-A896D85E5DA6}" srcOrd="0" destOrd="0" presId="urn:microsoft.com/office/officeart/2005/8/layout/hierarchy4"/>
    <dgm:cxn modelId="{D2BC62CF-2D51-423E-B509-A3615BF745A9}" srcId="{35BB6BF8-1C3E-47F2-ABF8-1034251BD036}" destId="{F0554132-6DE3-489E-B010-D348045BDF3A}" srcOrd="1" destOrd="0" parTransId="{EDB87F7F-D2C7-403B-8532-384AB5E7F21A}" sibTransId="{4ACEC2F1-9450-4F9C-84B7-9BC5D0362A68}"/>
    <dgm:cxn modelId="{560778D6-FFEA-4C3B-B515-ACC99735B768}" srcId="{802ACACA-46CA-4BAE-8FE8-E1EFA1FF2B95}" destId="{35BB6BF8-1C3E-47F2-ABF8-1034251BD036}" srcOrd="3" destOrd="0" parTransId="{5483396F-366B-4BD2-9EC7-C93DBFE37AE8}" sibTransId="{F63B34B8-6300-45E9-A6DC-D51FEC376C2F}"/>
    <dgm:cxn modelId="{4F7B549D-B484-4866-B1F2-6CDD410FA800}" type="presParOf" srcId="{C5A7408A-9930-414F-BE04-3EBBB35C87F8}" destId="{51DBFFF6-C7B1-49DC-B7BB-AFDD987B9951}" srcOrd="0" destOrd="0" presId="urn:microsoft.com/office/officeart/2005/8/layout/hierarchy4"/>
    <dgm:cxn modelId="{5D23281F-6A5A-4F7A-B679-C1590C8C7E9A}" type="presParOf" srcId="{51DBFFF6-C7B1-49DC-B7BB-AFDD987B9951}" destId="{71E0C36A-A172-4A8D-8921-48F31FFFCF63}" srcOrd="0" destOrd="0" presId="urn:microsoft.com/office/officeart/2005/8/layout/hierarchy4"/>
    <dgm:cxn modelId="{86C4BB82-A80E-4D42-BE64-DE32DD43817F}" type="presParOf" srcId="{51DBFFF6-C7B1-49DC-B7BB-AFDD987B9951}" destId="{E532C31B-57BD-427D-B37F-23CBFEE9BAA3}" srcOrd="1" destOrd="0" presId="urn:microsoft.com/office/officeart/2005/8/layout/hierarchy4"/>
    <dgm:cxn modelId="{02158312-7232-4E63-94AE-B3393568601A}" type="presParOf" srcId="{51DBFFF6-C7B1-49DC-B7BB-AFDD987B9951}" destId="{61795900-6A6D-46A2-9F8A-4D2A866831FD}" srcOrd="2" destOrd="0" presId="urn:microsoft.com/office/officeart/2005/8/layout/hierarchy4"/>
    <dgm:cxn modelId="{5FE0FCF2-B7A9-479D-9B8C-36E0217DE6F9}" type="presParOf" srcId="{61795900-6A6D-46A2-9F8A-4D2A866831FD}" destId="{B87CC5B4-FADA-4461-A21D-B0637F8FBD9A}" srcOrd="0" destOrd="0" presId="urn:microsoft.com/office/officeart/2005/8/layout/hierarchy4"/>
    <dgm:cxn modelId="{BFBCFAED-A836-4E09-8890-6E5E2A2B9C6E}" type="presParOf" srcId="{B87CC5B4-FADA-4461-A21D-B0637F8FBD9A}" destId="{48DFB405-F810-4ABB-8421-A990596B2958}" srcOrd="0" destOrd="0" presId="urn:microsoft.com/office/officeart/2005/8/layout/hierarchy4"/>
    <dgm:cxn modelId="{FCD9D87C-4296-4EDD-B346-FDB9BAE36EFA}" type="presParOf" srcId="{B87CC5B4-FADA-4461-A21D-B0637F8FBD9A}" destId="{EA196B10-C2C8-401E-AAAE-AA7AA20C68C8}" srcOrd="1" destOrd="0" presId="urn:microsoft.com/office/officeart/2005/8/layout/hierarchy4"/>
    <dgm:cxn modelId="{EB657588-4F40-4D3E-8E11-B67D19000562}" type="presParOf" srcId="{B87CC5B4-FADA-4461-A21D-B0637F8FBD9A}" destId="{C8EBEAE7-E95B-4788-B8A1-9451B7BD10A5}" srcOrd="2" destOrd="0" presId="urn:microsoft.com/office/officeart/2005/8/layout/hierarchy4"/>
    <dgm:cxn modelId="{C314C0F2-7A58-478F-8FD3-74AEEB1D04DA}" type="presParOf" srcId="{C8EBEAE7-E95B-4788-B8A1-9451B7BD10A5}" destId="{BA5C52EA-61B0-46B0-814B-D0CB081800D7}" srcOrd="0" destOrd="0" presId="urn:microsoft.com/office/officeart/2005/8/layout/hierarchy4"/>
    <dgm:cxn modelId="{8A89A95D-85AF-4883-A105-EDDC5B1DCA2C}" type="presParOf" srcId="{BA5C52EA-61B0-46B0-814B-D0CB081800D7}" destId="{AB29D7CF-67D4-49D4-BF0B-9613C2263F82}" srcOrd="0" destOrd="0" presId="urn:microsoft.com/office/officeart/2005/8/layout/hierarchy4"/>
    <dgm:cxn modelId="{75AC8E55-40D0-4E23-A1E6-C533889CDBEB}" type="presParOf" srcId="{BA5C52EA-61B0-46B0-814B-D0CB081800D7}" destId="{183BB3CB-D651-41DC-A3B8-45EF0BBE731E}" srcOrd="1" destOrd="0" presId="urn:microsoft.com/office/officeart/2005/8/layout/hierarchy4"/>
    <dgm:cxn modelId="{101C6C37-AD7D-409C-975F-776F13408EA9}" type="presParOf" srcId="{C8EBEAE7-E95B-4788-B8A1-9451B7BD10A5}" destId="{729B71D2-BC69-4DEE-B717-74D5EA832AEE}" srcOrd="1" destOrd="0" presId="urn:microsoft.com/office/officeart/2005/8/layout/hierarchy4"/>
    <dgm:cxn modelId="{0F9FAA8D-4243-40DC-B06D-E335F9A977B5}" type="presParOf" srcId="{C8EBEAE7-E95B-4788-B8A1-9451B7BD10A5}" destId="{5A2A7AF8-DF76-406A-8D89-A7E52B51690F}" srcOrd="2" destOrd="0" presId="urn:microsoft.com/office/officeart/2005/8/layout/hierarchy4"/>
    <dgm:cxn modelId="{08F1E4C1-C8D8-4628-B06D-C4DCF62D4DF3}" type="presParOf" srcId="{5A2A7AF8-DF76-406A-8D89-A7E52B51690F}" destId="{664C0294-D1F6-46A6-8B16-A896D85E5DA6}" srcOrd="0" destOrd="0" presId="urn:microsoft.com/office/officeart/2005/8/layout/hierarchy4"/>
    <dgm:cxn modelId="{69F6B932-E72B-4A89-890B-D238CB53E7D1}" type="presParOf" srcId="{5A2A7AF8-DF76-406A-8D89-A7E52B51690F}" destId="{852BDEF8-3496-420D-94F1-F28C0869752A}" srcOrd="1" destOrd="0" presId="urn:microsoft.com/office/officeart/2005/8/layout/hierarchy4"/>
    <dgm:cxn modelId="{E6005DE8-D1DC-47D6-9FC8-0DE7BF1B99CB}" type="presParOf" srcId="{C8EBEAE7-E95B-4788-B8A1-9451B7BD10A5}" destId="{F91CB6D0-11B4-4F62-AE79-1FE5BF3897DB}" srcOrd="3" destOrd="0" presId="urn:microsoft.com/office/officeart/2005/8/layout/hierarchy4"/>
    <dgm:cxn modelId="{430FB059-10D8-457B-AA57-4353E727ED8C}" type="presParOf" srcId="{C8EBEAE7-E95B-4788-B8A1-9451B7BD10A5}" destId="{CCD7B7AB-732E-40FF-B961-6CFC91A0C608}" srcOrd="4" destOrd="0" presId="urn:microsoft.com/office/officeart/2005/8/layout/hierarchy4"/>
    <dgm:cxn modelId="{808E16B2-2C9D-4256-A762-3CE9D4C4FF21}" type="presParOf" srcId="{CCD7B7AB-732E-40FF-B961-6CFC91A0C608}" destId="{C661BC29-0778-42B5-A74E-615655DD7D83}" srcOrd="0" destOrd="0" presId="urn:microsoft.com/office/officeart/2005/8/layout/hierarchy4"/>
    <dgm:cxn modelId="{56A9F3A0-66E8-4895-8F17-070E657BC861}" type="presParOf" srcId="{CCD7B7AB-732E-40FF-B961-6CFC91A0C608}" destId="{DA61B4FF-5DFD-404A-9BEB-05A6F11FCEDE}" srcOrd="1" destOrd="0" presId="urn:microsoft.com/office/officeart/2005/8/layout/hierarchy4"/>
    <dgm:cxn modelId="{80C651FF-8001-45B5-AD97-9B0BA96212BC}" type="presParOf" srcId="{61795900-6A6D-46A2-9F8A-4D2A866831FD}" destId="{3997BF5D-6F7D-4750-AB1F-5AEFF9C6F8BB}" srcOrd="1" destOrd="0" presId="urn:microsoft.com/office/officeart/2005/8/layout/hierarchy4"/>
    <dgm:cxn modelId="{5F48AD5C-3619-4E86-AFBF-A344FF8E3F9F}" type="presParOf" srcId="{61795900-6A6D-46A2-9F8A-4D2A866831FD}" destId="{C0408C4D-983B-4DD2-B3F6-33A2EDA41D1E}" srcOrd="2" destOrd="0" presId="urn:microsoft.com/office/officeart/2005/8/layout/hierarchy4"/>
    <dgm:cxn modelId="{C539FB70-BB75-4985-84D8-B445CBB869CB}" type="presParOf" srcId="{C0408C4D-983B-4DD2-B3F6-33A2EDA41D1E}" destId="{75D74C03-424D-43AD-829A-87EB32D504B2}" srcOrd="0" destOrd="0" presId="urn:microsoft.com/office/officeart/2005/8/layout/hierarchy4"/>
    <dgm:cxn modelId="{3630588D-0CE5-42A6-9F29-DA9A1D489177}" type="presParOf" srcId="{C0408C4D-983B-4DD2-B3F6-33A2EDA41D1E}" destId="{49232405-126B-41C6-8749-EF90BFA749EA}" srcOrd="1" destOrd="0" presId="urn:microsoft.com/office/officeart/2005/8/layout/hierarchy4"/>
    <dgm:cxn modelId="{9DB41501-B1D5-4BFE-957D-9EB273FCB1BA}" type="presParOf" srcId="{C0408C4D-983B-4DD2-B3F6-33A2EDA41D1E}" destId="{4CC6BB4B-4CEC-4040-B179-0C1401E15321}" srcOrd="2" destOrd="0" presId="urn:microsoft.com/office/officeart/2005/8/layout/hierarchy4"/>
    <dgm:cxn modelId="{644A72CD-9A7A-4D3B-9A38-0F7CFBA33553}" type="presParOf" srcId="{4CC6BB4B-4CEC-4040-B179-0C1401E15321}" destId="{C4870099-BA2F-4DBC-AE07-9AF801961E6E}" srcOrd="0" destOrd="0" presId="urn:microsoft.com/office/officeart/2005/8/layout/hierarchy4"/>
    <dgm:cxn modelId="{601C14D7-559C-4A6B-A65D-63B60A11F694}" type="presParOf" srcId="{C4870099-BA2F-4DBC-AE07-9AF801961E6E}" destId="{B7E2894C-FC20-4E65-B0EB-9A9108251AE0}" srcOrd="0" destOrd="0" presId="urn:microsoft.com/office/officeart/2005/8/layout/hierarchy4"/>
    <dgm:cxn modelId="{7D21C93D-6B36-48CF-9C13-44DD84ACF086}" type="presParOf" srcId="{C4870099-BA2F-4DBC-AE07-9AF801961E6E}" destId="{82C35E9F-A04A-45E0-A29C-6DD35F16FDDC}" srcOrd="1" destOrd="0" presId="urn:microsoft.com/office/officeart/2005/8/layout/hierarchy4"/>
    <dgm:cxn modelId="{6990913E-3BAC-4CE4-B49B-8CE8FB9283CC}" type="presParOf" srcId="{C4870099-BA2F-4DBC-AE07-9AF801961E6E}" destId="{2B8891AE-D607-43BE-990C-CA80DE38C0EA}" srcOrd="2" destOrd="0" presId="urn:microsoft.com/office/officeart/2005/8/layout/hierarchy4"/>
    <dgm:cxn modelId="{FECD60C5-8A94-42CA-BA2B-DE75A4D68A87}" type="presParOf" srcId="{2B8891AE-D607-43BE-990C-CA80DE38C0EA}" destId="{F03D44C5-59B4-4636-BB22-CAD2EF54842D}" srcOrd="0" destOrd="0" presId="urn:microsoft.com/office/officeart/2005/8/layout/hierarchy4"/>
    <dgm:cxn modelId="{063A3096-5D67-4A2C-B778-424DD0CA6AF6}" type="presParOf" srcId="{F03D44C5-59B4-4636-BB22-CAD2EF54842D}" destId="{483739D0-8D0F-4C1C-8DAF-AE4456F44433}" srcOrd="0" destOrd="0" presId="urn:microsoft.com/office/officeart/2005/8/layout/hierarchy4"/>
    <dgm:cxn modelId="{83356DF9-1445-412B-B51E-E9279F755655}" type="presParOf" srcId="{F03D44C5-59B4-4636-BB22-CAD2EF54842D}" destId="{4CC6CBBF-33B8-4592-A60C-00A4CFA5ED68}" srcOrd="1" destOrd="0" presId="urn:microsoft.com/office/officeart/2005/8/layout/hierarchy4"/>
    <dgm:cxn modelId="{8847EE7D-0F59-403C-A587-C0EDFBF7A6E1}" type="presParOf" srcId="{61795900-6A6D-46A2-9F8A-4D2A866831FD}" destId="{4980FB1D-DED8-4F2D-B557-1ED93752E3D8}" srcOrd="3" destOrd="0" presId="urn:microsoft.com/office/officeart/2005/8/layout/hierarchy4"/>
    <dgm:cxn modelId="{F4A69803-FAFB-4F33-8C5D-A81B645258E7}" type="presParOf" srcId="{61795900-6A6D-46A2-9F8A-4D2A866831FD}" destId="{CA9E8ABF-6DDE-499E-A5F9-AC5C647B11DC}" srcOrd="4" destOrd="0" presId="urn:microsoft.com/office/officeart/2005/8/layout/hierarchy4"/>
    <dgm:cxn modelId="{0EFD3023-0D51-45AD-80F8-29AF361713E6}" type="presParOf" srcId="{CA9E8ABF-6DDE-499E-A5F9-AC5C647B11DC}" destId="{8179FCCE-4A02-42FB-BE1E-95B4B70F5BE0}" srcOrd="0" destOrd="0" presId="urn:microsoft.com/office/officeart/2005/8/layout/hierarchy4"/>
    <dgm:cxn modelId="{49EB27E4-D487-4240-B1FA-3108743547C8}" type="presParOf" srcId="{CA9E8ABF-6DDE-499E-A5F9-AC5C647B11DC}" destId="{2DAFD3EB-FA42-41EE-BB0E-5AC823B570B3}" srcOrd="1" destOrd="0" presId="urn:microsoft.com/office/officeart/2005/8/layout/hierarchy4"/>
    <dgm:cxn modelId="{1722B6CC-01D7-4801-877F-989E6829D306}" type="presParOf" srcId="{61795900-6A6D-46A2-9F8A-4D2A866831FD}" destId="{78A269B2-E618-4B2E-8608-9F7E422CA5A2}" srcOrd="5" destOrd="0" presId="urn:microsoft.com/office/officeart/2005/8/layout/hierarchy4"/>
    <dgm:cxn modelId="{36B4A902-04B3-48C7-8A4D-CD48058E4233}" type="presParOf" srcId="{61795900-6A6D-46A2-9F8A-4D2A866831FD}" destId="{8917BF5D-6344-4A48-B264-DE26D5477CCA}" srcOrd="6" destOrd="0" presId="urn:microsoft.com/office/officeart/2005/8/layout/hierarchy4"/>
    <dgm:cxn modelId="{98DE4C9F-2A00-48F9-A7DA-476AFF135C9C}" type="presParOf" srcId="{8917BF5D-6344-4A48-B264-DE26D5477CCA}" destId="{22709302-FDA9-4D25-88E5-99B26FD4B24D}" srcOrd="0" destOrd="0" presId="urn:microsoft.com/office/officeart/2005/8/layout/hierarchy4"/>
    <dgm:cxn modelId="{90E6BA5A-2D68-4BFA-8171-E0570A13EE7D}" type="presParOf" srcId="{8917BF5D-6344-4A48-B264-DE26D5477CCA}" destId="{6B92A816-8B0F-4BF0-8781-C8868F0C3EB9}" srcOrd="1" destOrd="0" presId="urn:microsoft.com/office/officeart/2005/8/layout/hierarchy4"/>
    <dgm:cxn modelId="{7B0A90A3-E9A3-45E8-9965-B93866C393F6}" type="presParOf" srcId="{8917BF5D-6344-4A48-B264-DE26D5477CCA}" destId="{5D096047-37C0-467E-B418-C49353FDC2DF}" srcOrd="2" destOrd="0" presId="urn:microsoft.com/office/officeart/2005/8/layout/hierarchy4"/>
    <dgm:cxn modelId="{E701D332-38F3-4A4A-8F10-A76DB5498094}" type="presParOf" srcId="{5D096047-37C0-467E-B418-C49353FDC2DF}" destId="{D936782F-95B9-43F5-A265-4F6E1EA7C8AB}" srcOrd="0" destOrd="0" presId="urn:microsoft.com/office/officeart/2005/8/layout/hierarchy4"/>
    <dgm:cxn modelId="{E5D6A5D6-385B-49AE-9972-85C066F63F81}" type="presParOf" srcId="{D936782F-95B9-43F5-A265-4F6E1EA7C8AB}" destId="{602134B3-5FFE-4D0F-B107-7AE2180CE69D}" srcOrd="0" destOrd="0" presId="urn:microsoft.com/office/officeart/2005/8/layout/hierarchy4"/>
    <dgm:cxn modelId="{F016ED4E-F646-4F24-8081-546BE0A782B9}" type="presParOf" srcId="{D936782F-95B9-43F5-A265-4F6E1EA7C8AB}" destId="{7B5723CA-2A48-423C-868C-BF7DDE08ECAD}" srcOrd="1" destOrd="0" presId="urn:microsoft.com/office/officeart/2005/8/layout/hierarchy4"/>
    <dgm:cxn modelId="{2D4E3BF8-68F0-4AB3-A734-0BE432579D65}" type="presParOf" srcId="{5D096047-37C0-467E-B418-C49353FDC2DF}" destId="{D183307C-B0A0-462F-B204-B51582CD540F}" srcOrd="1" destOrd="0" presId="urn:microsoft.com/office/officeart/2005/8/layout/hierarchy4"/>
    <dgm:cxn modelId="{BDA03601-1848-4A13-B107-766E074F9EC5}" type="presParOf" srcId="{5D096047-37C0-467E-B418-C49353FDC2DF}" destId="{421B6C8C-69A3-45C2-A7DA-4A1F3EBAE893}" srcOrd="2" destOrd="0" presId="urn:microsoft.com/office/officeart/2005/8/layout/hierarchy4"/>
    <dgm:cxn modelId="{D30EA6B0-3828-4C40-968C-F56A5C2C2B7B}" type="presParOf" srcId="{421B6C8C-69A3-45C2-A7DA-4A1F3EBAE893}" destId="{BCEFFACC-C088-471B-B12E-E228FDE04F0E}" srcOrd="0" destOrd="0" presId="urn:microsoft.com/office/officeart/2005/8/layout/hierarchy4"/>
    <dgm:cxn modelId="{FD9560F1-63DC-47BB-AE24-F390C6352D81}" type="presParOf" srcId="{421B6C8C-69A3-45C2-A7DA-4A1F3EBAE893}" destId="{AA0D4A09-1631-41AE-AF76-E0C07BB552F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A3A57-A150-4141-B48A-A0116F5800E5}">
      <dsp:nvSpPr>
        <dsp:cNvPr id="0" name=""/>
        <dsp:cNvSpPr/>
      </dsp:nvSpPr>
      <dsp:spPr>
        <a:xfrm>
          <a:off x="0" y="634"/>
          <a:ext cx="91892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41E70-CD28-45C7-824B-795A44F1EE6E}">
      <dsp:nvSpPr>
        <dsp:cNvPr id="0" name=""/>
        <dsp:cNvSpPr/>
      </dsp:nvSpPr>
      <dsp:spPr>
        <a:xfrm>
          <a:off x="0" y="634"/>
          <a:ext cx="9189248" cy="432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26.06.2021</a:t>
          </a:r>
          <a:r>
            <a:rPr lang="tr-TR" sz="1600" kern="1200" dirty="0"/>
            <a:t> Tarihli:</a:t>
          </a:r>
        </a:p>
      </dsp:txBody>
      <dsp:txXfrm>
        <a:off x="0" y="634"/>
        <a:ext cx="9189248" cy="432558"/>
      </dsp:txXfrm>
    </dsp:sp>
    <dsp:sp modelId="{A2FA436D-5DC8-4C4D-86DF-6885D84558C3}">
      <dsp:nvSpPr>
        <dsp:cNvPr id="0" name=""/>
        <dsp:cNvSpPr/>
      </dsp:nvSpPr>
      <dsp:spPr>
        <a:xfrm>
          <a:off x="0" y="433193"/>
          <a:ext cx="91892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33240-3364-475D-AF3B-67B8BB5139EF}">
      <dsp:nvSpPr>
        <dsp:cNvPr id="0" name=""/>
        <dsp:cNvSpPr/>
      </dsp:nvSpPr>
      <dsp:spPr>
        <a:xfrm>
          <a:off x="0" y="433193"/>
          <a:ext cx="9189248" cy="432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i="1" kern="1200" dirty="0"/>
            <a:t>BTK- Elektronik Haberleşme Sektöründe Başvuru Sahibinin Kimliğinin Doğrulanma Süreci Hakkında Yönetmelik </a:t>
          </a:r>
          <a:endParaRPr lang="tr-TR" sz="1600" kern="1200" dirty="0"/>
        </a:p>
      </dsp:txBody>
      <dsp:txXfrm>
        <a:off x="0" y="433193"/>
        <a:ext cx="9189248" cy="432558"/>
      </dsp:txXfrm>
    </dsp:sp>
    <dsp:sp modelId="{628B7821-7F8C-4DB3-B0A8-1DB6BDC46DD1}">
      <dsp:nvSpPr>
        <dsp:cNvPr id="0" name=""/>
        <dsp:cNvSpPr/>
      </dsp:nvSpPr>
      <dsp:spPr>
        <a:xfrm>
          <a:off x="0" y="865751"/>
          <a:ext cx="91892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50428-4368-45A6-B97E-EE130D0DAC13}">
      <dsp:nvSpPr>
        <dsp:cNvPr id="0" name=""/>
        <dsp:cNvSpPr/>
      </dsp:nvSpPr>
      <dsp:spPr>
        <a:xfrm>
          <a:off x="0" y="865751"/>
          <a:ext cx="9189248" cy="432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 dirty="0"/>
            <a:t>Yönetmelik Değişiklik Tarihi: </a:t>
          </a:r>
          <a:r>
            <a:rPr lang="tr-TR" sz="1600" b="1" kern="1200" dirty="0"/>
            <a:t>18.01.2022</a:t>
          </a:r>
        </a:p>
      </dsp:txBody>
      <dsp:txXfrm>
        <a:off x="0" y="865751"/>
        <a:ext cx="9189248" cy="432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04850-49CE-4DBB-862E-3956B7F27152}">
      <dsp:nvSpPr>
        <dsp:cNvPr id="0" name=""/>
        <dsp:cNvSpPr/>
      </dsp:nvSpPr>
      <dsp:spPr>
        <a:xfrm>
          <a:off x="0" y="357171"/>
          <a:ext cx="5816923" cy="507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1458" tIns="479044" rIns="45145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Kablo Bilgi Sistemleri Direktörlüğü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KH Pazarlama ve Satış Direktörlüğü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İş Ortakları ve Çözüm Ortakları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Kablo Hizmetleri Müşteri İlişkileri Direktörlüğü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Çağrı Merkezi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İl Müdürlükleri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BTK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Yüklenici Firma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Veri Merkezleri Direktörlüğü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E-Devlet Bilgi Toplumu Direktörlüğü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300" kern="1200" dirty="0"/>
            <a:t>Yazılım Geliştirme Direktörlüğü</a:t>
          </a:r>
        </a:p>
      </dsp:txBody>
      <dsp:txXfrm>
        <a:off x="0" y="357171"/>
        <a:ext cx="5816923" cy="5071500"/>
      </dsp:txXfrm>
    </dsp:sp>
    <dsp:sp modelId="{C414E1EF-0FF3-40BF-BC69-F3967DB9E5AB}">
      <dsp:nvSpPr>
        <dsp:cNvPr id="0" name=""/>
        <dsp:cNvSpPr/>
      </dsp:nvSpPr>
      <dsp:spPr>
        <a:xfrm>
          <a:off x="290846" y="17691"/>
          <a:ext cx="407184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906" tIns="0" rIns="153906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300" b="1" kern="1200" dirty="0"/>
            <a:t>ÖNEMLİ PAYDAŞLAR:</a:t>
          </a:r>
          <a:endParaRPr lang="tr-TR" sz="2300" kern="1200" dirty="0"/>
        </a:p>
      </dsp:txBody>
      <dsp:txXfrm>
        <a:off x="323990" y="50835"/>
        <a:ext cx="4005558" cy="6126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3BAFA-1D43-467D-AF1E-257983EB0DC9}">
      <dsp:nvSpPr>
        <dsp:cNvPr id="0" name=""/>
        <dsp:cNvSpPr/>
      </dsp:nvSpPr>
      <dsp:spPr>
        <a:xfrm>
          <a:off x="69837" y="0"/>
          <a:ext cx="1314957" cy="1104431"/>
        </a:xfrm>
        <a:prstGeom prst="upArrow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8DB0AA-642B-4880-AE1D-021498279188}">
      <dsp:nvSpPr>
        <dsp:cNvPr id="0" name=""/>
        <dsp:cNvSpPr/>
      </dsp:nvSpPr>
      <dsp:spPr>
        <a:xfrm>
          <a:off x="1424244" y="0"/>
          <a:ext cx="2231443" cy="1104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0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b="1" kern="1200" dirty="0"/>
            <a:t>2023 yılında Dijital Kimlik Doğrulama ile basım, kargo ve arşiv operasyonlarından yapılan yaklaşık tasarruf miktarı</a:t>
          </a:r>
          <a:endParaRPr lang="tr-TR" sz="1400" kern="1200" dirty="0"/>
        </a:p>
      </dsp:txBody>
      <dsp:txXfrm>
        <a:off x="1424244" y="0"/>
        <a:ext cx="2231443" cy="1104431"/>
      </dsp:txXfrm>
    </dsp:sp>
    <dsp:sp modelId="{9327DCE7-D47D-4484-A484-75FE39ABC0A4}">
      <dsp:nvSpPr>
        <dsp:cNvPr id="0" name=""/>
        <dsp:cNvSpPr/>
      </dsp:nvSpPr>
      <dsp:spPr>
        <a:xfrm>
          <a:off x="464325" y="1196466"/>
          <a:ext cx="1314957" cy="1104431"/>
        </a:xfrm>
        <a:prstGeom prst="downArrow">
          <a:avLst/>
        </a:prstGeom>
        <a:gradFill rotWithShape="0">
          <a:gsLst>
            <a:gs pos="0">
              <a:schemeClr val="accent6">
                <a:shade val="50000"/>
                <a:hueOff val="368424"/>
                <a:satOff val="-16105"/>
                <a:lumOff val="43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368424"/>
                <a:satOff val="-16105"/>
                <a:lumOff val="43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368424"/>
                <a:satOff val="-16105"/>
                <a:lumOff val="43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8CBD09-F56C-48A5-A980-A5BD8EA9DED1}">
      <dsp:nvSpPr>
        <dsp:cNvPr id="0" name=""/>
        <dsp:cNvSpPr/>
      </dsp:nvSpPr>
      <dsp:spPr>
        <a:xfrm>
          <a:off x="1954023" y="1397219"/>
          <a:ext cx="1960858" cy="702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/>
            <a:t>701.627</a:t>
          </a:r>
          <a:r>
            <a:rPr lang="tr-TR" sz="2000" kern="1200" dirty="0"/>
            <a:t> </a:t>
          </a:r>
          <a:r>
            <a:rPr lang="tr-TR" sz="2000" b="1" kern="1200" dirty="0"/>
            <a:t>₺</a:t>
          </a:r>
          <a:endParaRPr lang="tr-TR" sz="1200" kern="1200" dirty="0"/>
        </a:p>
      </dsp:txBody>
      <dsp:txXfrm>
        <a:off x="1954023" y="1397219"/>
        <a:ext cx="1960858" cy="7029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E4778-FDA5-441F-BA57-2639C9587C04}">
      <dsp:nvSpPr>
        <dsp:cNvPr id="0" name=""/>
        <dsp:cNvSpPr/>
      </dsp:nvSpPr>
      <dsp:spPr>
        <a:xfrm>
          <a:off x="0" y="35888"/>
          <a:ext cx="2590714" cy="1441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Proje başlangıcından itibaren </a:t>
          </a:r>
          <a:r>
            <a:rPr lang="tr-TR" sz="1400" b="1" kern="1200" dirty="0"/>
            <a:t>1.096.326</a:t>
          </a:r>
          <a:r>
            <a:rPr lang="tr-TR" sz="1400" kern="1200" dirty="0"/>
            <a:t> adet A4 kağıttan tasarruf edilirken, bu sayı yaklaşık olarak </a:t>
          </a:r>
          <a:r>
            <a:rPr lang="tr-TR" sz="1400" b="1" kern="1200" dirty="0"/>
            <a:t>18</a:t>
          </a:r>
          <a:r>
            <a:rPr lang="tr-TR" sz="1400" kern="1200" dirty="0"/>
            <a:t> adet ağacın kesilmesinin önüne geçildiği anlamı taşımaktadır.</a:t>
          </a:r>
        </a:p>
      </dsp:txBody>
      <dsp:txXfrm>
        <a:off x="70365" y="106253"/>
        <a:ext cx="2449984" cy="13007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E0C36A-A172-4A8D-8921-48F31FFFCF63}">
      <dsp:nvSpPr>
        <dsp:cNvPr id="0" name=""/>
        <dsp:cNvSpPr/>
      </dsp:nvSpPr>
      <dsp:spPr>
        <a:xfrm>
          <a:off x="3296" y="0"/>
          <a:ext cx="11156703" cy="1390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000" kern="1200" dirty="0"/>
            <a:t>Dijital Kimlik Doğrulama ile</a:t>
          </a:r>
        </a:p>
      </dsp:txBody>
      <dsp:txXfrm>
        <a:off x="44023" y="40727"/>
        <a:ext cx="11075249" cy="1309063"/>
      </dsp:txXfrm>
    </dsp:sp>
    <dsp:sp modelId="{48DFB405-F810-4ABB-8421-A990596B2958}">
      <dsp:nvSpPr>
        <dsp:cNvPr id="0" name=""/>
        <dsp:cNvSpPr/>
      </dsp:nvSpPr>
      <dsp:spPr>
        <a:xfrm>
          <a:off x="1648" y="1537905"/>
          <a:ext cx="4663495" cy="1390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Müşteri deneyimi üst seviyeye çıkartılmıştır.</a:t>
          </a:r>
        </a:p>
      </dsp:txBody>
      <dsp:txXfrm>
        <a:off x="42375" y="1578632"/>
        <a:ext cx="4582041" cy="1309063"/>
      </dsp:txXfrm>
    </dsp:sp>
    <dsp:sp modelId="{AB29D7CF-67D4-49D4-BF0B-9613C2263F82}">
      <dsp:nvSpPr>
        <dsp:cNvPr id="0" name=""/>
        <dsp:cNvSpPr/>
      </dsp:nvSpPr>
      <dsp:spPr>
        <a:xfrm>
          <a:off x="1648" y="3073219"/>
          <a:ext cx="1512158" cy="1390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Elektronik ortamda sözleşmelerin onaylanabilmesi sağlanmıştır.</a:t>
          </a:r>
        </a:p>
      </dsp:txBody>
      <dsp:txXfrm>
        <a:off x="42375" y="3113946"/>
        <a:ext cx="1430704" cy="1309063"/>
      </dsp:txXfrm>
    </dsp:sp>
    <dsp:sp modelId="{664C0294-D1F6-46A6-8B16-A896D85E5DA6}">
      <dsp:nvSpPr>
        <dsp:cNvPr id="0" name=""/>
        <dsp:cNvSpPr/>
      </dsp:nvSpPr>
      <dsp:spPr>
        <a:xfrm>
          <a:off x="1577317" y="3073219"/>
          <a:ext cx="1512158" cy="1390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Elektronik ortamda sözleşmeye her an ulaşabilme imkanı sağlanmıştır.</a:t>
          </a:r>
        </a:p>
      </dsp:txBody>
      <dsp:txXfrm>
        <a:off x="1618044" y="3113946"/>
        <a:ext cx="1430704" cy="1309063"/>
      </dsp:txXfrm>
    </dsp:sp>
    <dsp:sp modelId="{C661BC29-0778-42B5-A74E-615655DD7D83}">
      <dsp:nvSpPr>
        <dsp:cNvPr id="0" name=""/>
        <dsp:cNvSpPr/>
      </dsp:nvSpPr>
      <dsp:spPr>
        <a:xfrm>
          <a:off x="3152986" y="3073219"/>
          <a:ext cx="1512158" cy="1390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Tamamen kağıtsız ortamda abonelik alınabilmesi sağlanmıştır.</a:t>
          </a:r>
        </a:p>
      </dsp:txBody>
      <dsp:txXfrm>
        <a:off x="3193713" y="3113946"/>
        <a:ext cx="1430704" cy="1309063"/>
      </dsp:txXfrm>
    </dsp:sp>
    <dsp:sp modelId="{75D74C03-424D-43AD-829A-87EB32D504B2}">
      <dsp:nvSpPr>
        <dsp:cNvPr id="0" name=""/>
        <dsp:cNvSpPr/>
      </dsp:nvSpPr>
      <dsp:spPr>
        <a:xfrm>
          <a:off x="4792165" y="1537905"/>
          <a:ext cx="1512158" cy="1390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Çalışan deneyimi üst seviyeye çıkartılmıştır.</a:t>
          </a:r>
        </a:p>
      </dsp:txBody>
      <dsp:txXfrm>
        <a:off x="4832892" y="1578632"/>
        <a:ext cx="1430704" cy="1309063"/>
      </dsp:txXfrm>
    </dsp:sp>
    <dsp:sp modelId="{B7E2894C-FC20-4E65-B0EB-9A9108251AE0}">
      <dsp:nvSpPr>
        <dsp:cNvPr id="0" name=""/>
        <dsp:cNvSpPr/>
      </dsp:nvSpPr>
      <dsp:spPr>
        <a:xfrm>
          <a:off x="4792165" y="3073219"/>
          <a:ext cx="1512158" cy="1390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Operasyonel işlemlerde ciddi kolaylıklar sağlanmıştır.</a:t>
          </a:r>
        </a:p>
      </dsp:txBody>
      <dsp:txXfrm>
        <a:off x="4832892" y="3113946"/>
        <a:ext cx="1430704" cy="1309063"/>
      </dsp:txXfrm>
    </dsp:sp>
    <dsp:sp modelId="{483739D0-8D0F-4C1C-8DAF-AE4456F44433}">
      <dsp:nvSpPr>
        <dsp:cNvPr id="0" name=""/>
        <dsp:cNvSpPr/>
      </dsp:nvSpPr>
      <dsp:spPr>
        <a:xfrm>
          <a:off x="4792165" y="4608533"/>
          <a:ext cx="1512158" cy="1390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Belgelerin toplanması, taşınması, arşivlenmesi, dijitalleştirilmesi, harcanan zaman ve emek tasarrufu sağlanmıştır.</a:t>
          </a:r>
        </a:p>
      </dsp:txBody>
      <dsp:txXfrm>
        <a:off x="4832892" y="4649260"/>
        <a:ext cx="1430704" cy="1309063"/>
      </dsp:txXfrm>
    </dsp:sp>
    <dsp:sp modelId="{8179FCCE-4A02-42FB-BE1E-95B4B70F5BE0}">
      <dsp:nvSpPr>
        <dsp:cNvPr id="0" name=""/>
        <dsp:cNvSpPr/>
      </dsp:nvSpPr>
      <dsp:spPr>
        <a:xfrm>
          <a:off x="6431345" y="1537905"/>
          <a:ext cx="1512158" cy="1390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Kargo, matbaa, tarama ve arşivleme işlemlerinde tasarruf sağlanmıştır.</a:t>
          </a:r>
        </a:p>
      </dsp:txBody>
      <dsp:txXfrm>
        <a:off x="6472072" y="1578632"/>
        <a:ext cx="1430704" cy="1309063"/>
      </dsp:txXfrm>
    </dsp:sp>
    <dsp:sp modelId="{22709302-FDA9-4D25-88E5-99B26FD4B24D}">
      <dsp:nvSpPr>
        <dsp:cNvPr id="0" name=""/>
        <dsp:cNvSpPr/>
      </dsp:nvSpPr>
      <dsp:spPr>
        <a:xfrm>
          <a:off x="8070524" y="1537905"/>
          <a:ext cx="3087827" cy="1390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400" kern="1200" dirty="0"/>
            <a:t>Yerli ürünlerin kullanımı, yaygınlaştırılması ve geliştirilmesine katkı sağlanmıştır.</a:t>
          </a:r>
        </a:p>
      </dsp:txBody>
      <dsp:txXfrm>
        <a:off x="8111251" y="1578632"/>
        <a:ext cx="3006373" cy="1309063"/>
      </dsp:txXfrm>
    </dsp:sp>
    <dsp:sp modelId="{602134B3-5FFE-4D0F-B107-7AE2180CE69D}">
      <dsp:nvSpPr>
        <dsp:cNvPr id="0" name=""/>
        <dsp:cNvSpPr/>
      </dsp:nvSpPr>
      <dsp:spPr>
        <a:xfrm>
          <a:off x="8070524" y="3073219"/>
          <a:ext cx="1512158" cy="1390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/>
            <a:t>Proje kapsamında kullanılan Kart Okuyucu Cihaz ve yazılımı (TCKK Cihazı) Arksigner firması tarafından geliştirilen, ülkemizde üretilen yerli ve milli bir üründür.</a:t>
          </a:r>
        </a:p>
      </dsp:txBody>
      <dsp:txXfrm>
        <a:off x="8111251" y="3113946"/>
        <a:ext cx="1430704" cy="1309063"/>
      </dsp:txXfrm>
    </dsp:sp>
    <dsp:sp modelId="{BCEFFACC-C088-471B-B12E-E228FDE04F0E}">
      <dsp:nvSpPr>
        <dsp:cNvPr id="0" name=""/>
        <dsp:cNvSpPr/>
      </dsp:nvSpPr>
      <dsp:spPr>
        <a:xfrm>
          <a:off x="9646193" y="3073219"/>
          <a:ext cx="1512158" cy="1390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/>
            <a:t>Yine kimlik doğrulama ve sözleşme onaylama yazılım alt yapısı Arksigner firması ve Türksat mühendislerinin geliştirdiği tamam yerli ve milli yazılımlardır.</a:t>
          </a:r>
        </a:p>
      </dsp:txBody>
      <dsp:txXfrm>
        <a:off x="9686920" y="3113946"/>
        <a:ext cx="1430704" cy="1309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5300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9000" y="0"/>
            <a:ext cx="2982807" cy="495300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r">
              <a:defRPr sz="1200"/>
            </a:lvl1pPr>
          </a:lstStyle>
          <a:p>
            <a:fld id="{F0E5C21F-972A-734C-8EE5-87406FCFAF92}" type="datetime1">
              <a:rPr lang="tr-TR" smtClean="0"/>
              <a:t>24.10.2023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82807" cy="495300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r">
              <a:defRPr sz="1200"/>
            </a:lvl1pPr>
          </a:lstStyle>
          <a:p>
            <a:fld id="{9891850D-D8EC-0C40-A9F5-146B653C81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732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5300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000" y="0"/>
            <a:ext cx="2982807" cy="495300"/>
          </a:xfrm>
          <a:prstGeom prst="rect">
            <a:avLst/>
          </a:prstGeom>
        </p:spPr>
        <p:txBody>
          <a:bodyPr vert="horz" lIns="91557" tIns="45781" rIns="91557" bIns="45781" rtlCol="0"/>
          <a:lstStyle>
            <a:lvl1pPr algn="r">
              <a:defRPr sz="1200"/>
            </a:lvl1pPr>
          </a:lstStyle>
          <a:p>
            <a:fld id="{19F17BCD-7C14-0045-80D9-354F5817E859}" type="datetime1">
              <a:rPr lang="tr-TR" smtClean="0"/>
              <a:t>24.10.2023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7" tIns="45781" rIns="91557" bIns="457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341" y="4705353"/>
            <a:ext cx="5506720" cy="4457700"/>
          </a:xfrm>
          <a:prstGeom prst="rect">
            <a:avLst/>
          </a:prstGeom>
        </p:spPr>
        <p:txBody>
          <a:bodyPr vert="horz" lIns="91557" tIns="45781" rIns="91557" bIns="45781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82807" cy="495300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</p:spPr>
        <p:txBody>
          <a:bodyPr vert="horz" lIns="91557" tIns="45781" rIns="91557" bIns="45781" rtlCol="0" anchor="b"/>
          <a:lstStyle>
            <a:lvl1pPr algn="r">
              <a:defRPr sz="1200"/>
            </a:lvl1pPr>
          </a:lstStyle>
          <a:p>
            <a:fld id="{3D2E7D44-4104-4742-9D6E-DFC1C92957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4239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39700" y="742950"/>
            <a:ext cx="6604000" cy="371475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6073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2113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746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0400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1233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0316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909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0363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8552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79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93866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482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99A08D3-75CE-4524-AF6B-F8BA41EF78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DA6BC9C-5E8A-44B5-AD94-C43F43B197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2D2BF47-C76B-4EBD-B4C4-6F2082F37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A6D-9E00-42F2-9B3D-72FDA35E5129}" type="datetime1">
              <a:rPr lang="tr-TR" smtClean="0"/>
              <a:t>24.10.2023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2355D76-4A26-4789-973F-DF3786EF2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2A591BC-E6F4-4F05-AFF5-700D4D184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79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788EF57-D07D-43D0-8F72-ECBB06399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DC8B37A-A0DB-4A9F-858D-C7A3F25CB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FB21485-5831-45D0-9128-0565A11DB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E782-8B74-4DC5-A98E-A646CB2CB41C}" type="datetime1">
              <a:rPr lang="tr-TR" smtClean="0"/>
              <a:t>24.10.2023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533F6A4-475B-4FB2-A952-89F70C53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EAE59D-FC00-4C82-BEA1-828FFA094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433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1271912-8041-469F-826B-A8F0B802C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CB83AF2-DCD6-4B9F-88DD-E05C38E8C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22AE1FF-77B3-4E68-A356-F5048650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E782-8B74-4DC5-A98E-A646CB2CB41C}" type="datetime1">
              <a:rPr lang="tr-TR" smtClean="0"/>
              <a:t>24.10.2023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244307B-6493-4C08-BD8C-7A737898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C398F84-BA72-4CF0-861B-9235EF49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66804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9C9C3411-BFCD-4263-A348-3F8A406D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B7A6D-9E00-42F2-9B3D-72FDA35E5129}" type="datetime1">
              <a:rPr lang="tr-TR" smtClean="0"/>
              <a:t>24.10.2023</a:t>
            </a:fld>
            <a:endParaRPr lang="en-US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E0020F8-FCB1-4AB8-8489-A33528AC9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4DF1B2E-86F5-408B-A8DA-52929D716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Unvan 9">
            <a:extLst>
              <a:ext uri="{FF2B5EF4-FFF2-40B4-BE49-F238E27FC236}">
                <a16:creationId xmlns:a16="http://schemas.microsoft.com/office/drawing/2014/main" id="{AD48D7F7-9466-43FB-8830-6544F62C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73119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416D40F-B360-48AB-85BA-B004416C3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8B629E-9776-4CC7-AD4F-673CA26B6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6934F3E-6452-4188-843A-BD5F5E5C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E782-8B74-4DC5-A98E-A646CB2CB41C}" type="datetime1">
              <a:rPr lang="tr-TR" smtClean="0"/>
              <a:t>24.10.2023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F0A634C-6B24-4D6E-9A21-5954101DD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03BECF7-3276-4C3A-AFD0-359299CA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96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630630F-C01C-4D66-9647-17C17296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D4656AA-F44E-49CD-B546-E76E175A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C7DAB35-5C60-4D9E-A56F-17E8F6B3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E782-8B74-4DC5-A98E-A646CB2CB41C}" type="datetime1">
              <a:rPr lang="tr-TR" smtClean="0"/>
              <a:t>24.10.2023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4900120-C6F9-4F3A-BD2B-A66A2F9E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3B5024F-11E9-458D-805B-FFCA4F281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4363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8AE1CB7-FE8D-4A19-83E9-EAF003D66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B1FB44-A283-473D-984F-5F6B706E2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AA054E0-7B76-427F-BE26-5F3022E42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1A73E4F-3BFC-4F8B-B6F1-B177DB2C4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E782-8B74-4DC5-A98E-A646CB2CB41C}" type="datetime1">
              <a:rPr lang="tr-TR" smtClean="0"/>
              <a:t>24.10.2023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A3AC290-88E6-420D-A146-2414A5D3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F6FE9AA-C8F4-4BA1-8EA9-2003E04A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62826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6263C59-2993-4FC2-8F52-DB7BCE49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E094B43-0D91-4B28-8BC1-7233E905A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E8A4903-3618-4897-89A2-6D783EF13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6E1BADD-D3F7-4EDC-BE23-A638D28186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22DA929E-D429-4777-B0BF-55DB1B540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7503A1F-65D6-44D4-BCC9-839547300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E782-8B74-4DC5-A98E-A646CB2CB41C}" type="datetime1">
              <a:rPr lang="tr-TR" smtClean="0"/>
              <a:t>24.10.2023</a:t>
            </a:fld>
            <a:endParaRPr lang="en-US" dirty="0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DCA8389-DEEB-4ADD-96CB-0F51280D5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4DCB40F-F7FA-4FE9-B5EB-3128A076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3282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FFEF04-6BFE-4E93-B67F-95AC63B62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E13B371-EF42-4F3C-8B29-1029D629C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66EE9-D73E-4694-B56C-BE885D0BC882}" type="datetime1">
              <a:rPr lang="tr-TR" smtClean="0"/>
              <a:t>24.10.2023</a:t>
            </a:fld>
            <a:endParaRPr lang="en-US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3082959-DAED-4EE7-AABE-F20BAEAC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FE59A41-6607-4635-B04D-E90CEF42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44E0A25-B24B-4E6D-AAC9-4C19AC06B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FF7F-1137-413C-8A0F-101E83A9EE94}" type="datetime1">
              <a:rPr lang="tr-TR" smtClean="0"/>
              <a:t>24.10.2023</a:t>
            </a:fld>
            <a:endParaRPr lang="en-US" dirty="0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118340B-E42B-4591-BDD5-AF8B4012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F947A41-10D7-44D9-AE98-F13A5325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5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0BF32E1-1A98-4FCC-B00A-2C43872E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A82658-CB53-4432-9A7F-1E52CF1CD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92DB08E-E2E1-41B8-A283-D35B24244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B9BDA87-4741-4EA2-90D9-6A6DBF489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E782-8B74-4DC5-A98E-A646CB2CB41C}" type="datetime1">
              <a:rPr lang="tr-TR" smtClean="0"/>
              <a:t>24.10.2023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5B4789A-39D5-4419-896A-1E63BDBB7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4EC4083-2CDF-409C-BCFE-064BA3A1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4843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4A3B83D-DDAA-42F8-A2E0-3CE86D38F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FBEADF2-9728-4FF9-99BD-BDC25A2B15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69B8233-C000-4EC5-90A1-C36C32B6B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8CD3834-516A-4093-936F-DCBC3C2B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8597-F91F-49BE-BE25-6ED8E93D32B1}" type="datetime1">
              <a:rPr lang="tr-TR" smtClean="0"/>
              <a:t>24.10.2023</a:t>
            </a:fld>
            <a:endParaRPr lang="en-US" dirty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72E039D-B971-42A8-B7F8-3B70B427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17D0118-6EAC-4B30-AAEF-7B7A9504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2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9F42379-5AD0-4643-9EFB-C31D11C38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EAC4930-BFA9-4BC4-BE1D-6279C8112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CAE914A-1100-4890-AB54-FEE50CB78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E782-8B74-4DC5-A98E-A646CB2CB41C}" type="datetime1">
              <a:rPr lang="tr-TR" smtClean="0"/>
              <a:t>24.10.2023</a:t>
            </a:fld>
            <a:endParaRPr lang="en-US" dirty="0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32FD6BA-A8A0-49FD-8CD3-027B05054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6A3835B-6D55-4671-90B4-80F00AA33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5340D-DD03-3849-A8AE-6162F7569E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1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Layout" Target="../diagrams/layout4.xml"/><Relationship Id="rId3" Type="http://schemas.openxmlformats.org/officeDocument/2006/relationships/image" Target="../media/image2.emf"/><Relationship Id="rId7" Type="http://schemas.openxmlformats.org/officeDocument/2006/relationships/diagramLayout" Target="../diagrams/layout3.xml"/><Relationship Id="rId12" Type="http://schemas.openxmlformats.org/officeDocument/2006/relationships/diagramData" Target="../diagrams/data4.xml"/><Relationship Id="rId2" Type="http://schemas.openxmlformats.org/officeDocument/2006/relationships/notesSlide" Target="../notesSlides/notesSlide10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11" Type="http://schemas.openxmlformats.org/officeDocument/2006/relationships/image" Target="../media/image20.png"/><Relationship Id="rId5" Type="http://schemas.openxmlformats.org/officeDocument/2006/relationships/image" Target="../media/image19.png"/><Relationship Id="rId15" Type="http://schemas.openxmlformats.org/officeDocument/2006/relationships/diagramColors" Target="../diagrams/colors4.xml"/><Relationship Id="rId10" Type="http://schemas.microsoft.com/office/2007/relationships/diagramDrawing" Target="../diagrams/drawing3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3.xml"/><Relationship Id="rId1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jpeg"/><Relationship Id="rId4" Type="http://schemas.openxmlformats.org/officeDocument/2006/relationships/diagramData" Target="../diagrams/data1.xml"/><Relationship Id="rId9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60" y="1078746"/>
            <a:ext cx="3730907" cy="630153"/>
          </a:xfrm>
          <a:prstGeom prst="rect">
            <a:avLst/>
          </a:prstGeom>
        </p:spPr>
      </p:pic>
      <p:sp>
        <p:nvSpPr>
          <p:cNvPr id="13" name="TextBox 11"/>
          <p:cNvSpPr txBox="1"/>
          <p:nvPr/>
        </p:nvSpPr>
        <p:spPr>
          <a:xfrm>
            <a:off x="4020819" y="5736856"/>
            <a:ext cx="4163413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11">
              <a:lnSpc>
                <a:spcPct val="130000"/>
              </a:lnSpc>
            </a:pPr>
            <a:r>
              <a:rPr lang="tr-TR" sz="2400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Ekim 2023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1415480" y="2539172"/>
            <a:ext cx="9433048" cy="1775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11">
              <a:lnSpc>
                <a:spcPct val="130000"/>
              </a:lnSpc>
            </a:pPr>
            <a:r>
              <a:rPr lang="tr-TR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DİJİTAL KİMLİK DOĞRULAMA PROJESİ</a:t>
            </a:r>
            <a:endParaRPr lang="tr-TR" sz="3200" b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11">
              <a:lnSpc>
                <a:spcPct val="130000"/>
              </a:lnSpc>
            </a:pPr>
            <a:endParaRPr lang="tr-TR" b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457211">
              <a:lnSpc>
                <a:spcPct val="130000"/>
              </a:lnSpc>
            </a:pPr>
            <a:r>
              <a:rPr lang="tr-TR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Kablo Bilgi Sistemleri Direktörlüğü </a:t>
            </a:r>
          </a:p>
          <a:p>
            <a:pPr algn="ctr" defTabSz="457211">
              <a:lnSpc>
                <a:spcPct val="130000"/>
              </a:lnSpc>
            </a:pPr>
            <a:r>
              <a:rPr lang="tr-TR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Sunumu</a:t>
            </a:r>
          </a:p>
        </p:txBody>
      </p:sp>
      <p:sp>
        <p:nvSpPr>
          <p:cNvPr id="22" name="Slayt Numarası Yer Tutucusu 21">
            <a:extLst>
              <a:ext uri="{FF2B5EF4-FFF2-40B4-BE49-F238E27FC236}">
                <a16:creationId xmlns:a16="http://schemas.microsoft.com/office/drawing/2014/main" id="{30CC82E3-4692-4831-BA1A-804FDF03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1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074" y="211167"/>
            <a:ext cx="1620000" cy="273971"/>
          </a:xfrm>
          <a:prstGeom prst="rect">
            <a:avLst/>
          </a:prstGeom>
        </p:spPr>
      </p:pic>
      <p:cxnSp>
        <p:nvCxnSpPr>
          <p:cNvPr id="11" name="Düz Bağlayıcı 10"/>
          <p:cNvCxnSpPr/>
          <p:nvPr/>
        </p:nvCxnSpPr>
        <p:spPr>
          <a:xfrm>
            <a:off x="639117" y="651909"/>
            <a:ext cx="111600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>
            <a:extLst>
              <a:ext uri="{FF2B5EF4-FFF2-40B4-BE49-F238E27FC236}">
                <a16:creationId xmlns:a16="http://schemas.microsoft.com/office/drawing/2014/main" id="{AE98E4F2-FFAC-4624-9885-8E8B406B327B}"/>
              </a:ext>
            </a:extLst>
          </p:cNvPr>
          <p:cNvSpPr txBox="1"/>
          <p:nvPr/>
        </p:nvSpPr>
        <p:spPr>
          <a:xfrm>
            <a:off x="639117" y="116992"/>
            <a:ext cx="966795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Dijital Kimlik Doğrulama –  20 Ekim 2023 İtibarı İle Mevcut Durum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FAED660-4EA3-4E67-805C-08312B5A1564}"/>
              </a:ext>
            </a:extLst>
          </p:cNvPr>
          <p:cNvSpPr/>
          <p:nvPr/>
        </p:nvSpPr>
        <p:spPr>
          <a:xfrm>
            <a:off x="651371" y="968482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16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5" name="Slayt Numarası Yer Tutucusu 14">
            <a:extLst>
              <a:ext uri="{FF2B5EF4-FFF2-40B4-BE49-F238E27FC236}">
                <a16:creationId xmlns:a16="http://schemas.microsoft.com/office/drawing/2014/main" id="{27F9F84E-7DE9-450E-AF37-D4123949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6393" y="6356350"/>
            <a:ext cx="2743200" cy="365125"/>
          </a:xfrm>
        </p:spPr>
        <p:txBody>
          <a:bodyPr/>
          <a:lstStyle/>
          <a:p>
            <a:fld id="{EBB5340D-DD03-3849-A8AE-6162F7569EA7}" type="slidenum">
              <a:rPr lang="en-US" smtClean="0"/>
              <a:t>10</a:t>
            </a:fld>
            <a:endParaRPr lang="en-US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E26B5A71-B7CA-487C-ABEB-8DF13E9A7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07" y="1530354"/>
            <a:ext cx="6944768" cy="4920118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85A562EF-95F3-45F9-B539-B3BE89BE45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07" y="730039"/>
            <a:ext cx="11904385" cy="706193"/>
          </a:xfrm>
          <a:prstGeom prst="rect">
            <a:avLst/>
          </a:prstGeom>
        </p:spPr>
      </p:pic>
      <p:graphicFrame>
        <p:nvGraphicFramePr>
          <p:cNvPr id="18" name="Diyagram 17">
            <a:extLst>
              <a:ext uri="{FF2B5EF4-FFF2-40B4-BE49-F238E27FC236}">
                <a16:creationId xmlns:a16="http://schemas.microsoft.com/office/drawing/2014/main" id="{9C46E2F2-7108-4D75-853D-1683C7342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4797342"/>
              </p:ext>
            </p:extLst>
          </p:nvPr>
        </p:nvGraphicFramePr>
        <p:xfrm>
          <a:off x="7565533" y="1603003"/>
          <a:ext cx="3984720" cy="2300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2" name="Resim 11">
            <a:extLst>
              <a:ext uri="{FF2B5EF4-FFF2-40B4-BE49-F238E27FC236}">
                <a16:creationId xmlns:a16="http://schemas.microsoft.com/office/drawing/2014/main" id="{503C71A5-0985-48AF-BA84-10D974DB6B2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00451" y="4434064"/>
            <a:ext cx="1349802" cy="1335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9" name="Diyagram 28">
            <a:extLst>
              <a:ext uri="{FF2B5EF4-FFF2-40B4-BE49-F238E27FC236}">
                <a16:creationId xmlns:a16="http://schemas.microsoft.com/office/drawing/2014/main" id="{B0275EFC-8A18-4379-9910-5CA3E82C58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7981768"/>
              </p:ext>
            </p:extLst>
          </p:nvPr>
        </p:nvGraphicFramePr>
        <p:xfrm>
          <a:off x="7392493" y="4388751"/>
          <a:ext cx="2590714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16417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074" y="211167"/>
            <a:ext cx="1620000" cy="273971"/>
          </a:xfrm>
          <a:prstGeom prst="rect">
            <a:avLst/>
          </a:prstGeom>
        </p:spPr>
      </p:pic>
      <p:cxnSp>
        <p:nvCxnSpPr>
          <p:cNvPr id="4" name="Düz Bağlayıcı 10"/>
          <p:cNvCxnSpPr/>
          <p:nvPr/>
        </p:nvCxnSpPr>
        <p:spPr>
          <a:xfrm>
            <a:off x="639117" y="651909"/>
            <a:ext cx="111600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11"/>
          <p:cNvSpPr txBox="1"/>
          <p:nvPr/>
        </p:nvSpPr>
        <p:spPr>
          <a:xfrm>
            <a:off x="639117" y="116992"/>
            <a:ext cx="9820357" cy="50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tr-TR" sz="2300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Kazanımları</a:t>
            </a:r>
            <a:endParaRPr lang="en-US" sz="2300" b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layt Numarası Yer Tutucusu 11">
            <a:extLst>
              <a:ext uri="{FF2B5EF4-FFF2-40B4-BE49-F238E27FC236}">
                <a16:creationId xmlns:a16="http://schemas.microsoft.com/office/drawing/2014/main" id="{E7ABC629-6385-4662-8906-EC792DBC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10" name="Diyagram 9">
            <a:extLst>
              <a:ext uri="{FF2B5EF4-FFF2-40B4-BE49-F238E27FC236}">
                <a16:creationId xmlns:a16="http://schemas.microsoft.com/office/drawing/2014/main" id="{2CF76D09-B4D8-4749-BCC6-04D64FCA1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892885"/>
              </p:ext>
            </p:extLst>
          </p:nvPr>
        </p:nvGraphicFramePr>
        <p:xfrm>
          <a:off x="636950" y="739365"/>
          <a:ext cx="11160000" cy="6001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5077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/>
          <p:cNvSpPr txBox="1"/>
          <p:nvPr/>
        </p:nvSpPr>
        <p:spPr>
          <a:xfrm>
            <a:off x="5159896" y="5438023"/>
            <a:ext cx="2487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53626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ARZ EDERİZ</a:t>
            </a:r>
          </a:p>
        </p:txBody>
      </p:sp>
      <p:pic>
        <p:nvPicPr>
          <p:cNvPr id="3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074" y="211167"/>
            <a:ext cx="1620000" cy="273971"/>
          </a:xfrm>
          <a:prstGeom prst="rect">
            <a:avLst/>
          </a:prstGeom>
        </p:spPr>
      </p:pic>
      <p:cxnSp>
        <p:nvCxnSpPr>
          <p:cNvPr id="4" name="Düz Bağlayıcı 10"/>
          <p:cNvCxnSpPr/>
          <p:nvPr/>
        </p:nvCxnSpPr>
        <p:spPr>
          <a:xfrm>
            <a:off x="639117" y="651909"/>
            <a:ext cx="111600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11"/>
          <p:cNvSpPr txBox="1"/>
          <p:nvPr/>
        </p:nvSpPr>
        <p:spPr>
          <a:xfrm>
            <a:off x="639117" y="116992"/>
            <a:ext cx="9820357" cy="50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tr-TR" sz="2300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Kimlik Doğrulama Yöntemleri</a:t>
            </a:r>
            <a:endParaRPr lang="en-US" sz="2300" b="1" i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38913B2-32E3-4910-B566-849778345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504" y="845475"/>
            <a:ext cx="8573614" cy="4829801"/>
          </a:xfrm>
          <a:prstGeom prst="rect">
            <a:avLst/>
          </a:prstGeom>
        </p:spPr>
      </p:pic>
      <p:sp>
        <p:nvSpPr>
          <p:cNvPr id="12" name="Slayt Numarası Yer Tutucusu 11">
            <a:extLst>
              <a:ext uri="{FF2B5EF4-FFF2-40B4-BE49-F238E27FC236}">
                <a16:creationId xmlns:a16="http://schemas.microsoft.com/office/drawing/2014/main" id="{E7ABC629-6385-4662-8906-EC792DBC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074" y="211167"/>
            <a:ext cx="1620000" cy="273971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639117" y="116992"/>
            <a:ext cx="9820357" cy="50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tr-TR" sz="2300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Amaç</a:t>
            </a:r>
            <a:endParaRPr lang="en-US" sz="2300" b="1" i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Düz Bağlayıcı 10"/>
          <p:cNvCxnSpPr/>
          <p:nvPr/>
        </p:nvCxnSpPr>
        <p:spPr>
          <a:xfrm>
            <a:off x="639117" y="651909"/>
            <a:ext cx="111600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7B299101-D041-4000-A607-4F4F2B7D7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6582400"/>
              </p:ext>
            </p:extLst>
          </p:nvPr>
        </p:nvGraphicFramePr>
        <p:xfrm>
          <a:off x="639117" y="4797152"/>
          <a:ext cx="9189248" cy="1298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2C4EDB26-5C21-4F48-99EE-6002DD21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EC64FA-FDB8-3784-A565-4520607510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146" y="877720"/>
            <a:ext cx="3675470" cy="2074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37C6DD-5FD1-0B58-EBE6-6F11CF977B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8464" y="867036"/>
            <a:ext cx="3600400" cy="21308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A42F21-533F-1491-A5CA-7A88318E28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9573" y="867036"/>
            <a:ext cx="3259116" cy="21308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AC22F97-E36E-3CED-4E17-5B2B85DCAD1D}"/>
              </a:ext>
            </a:extLst>
          </p:cNvPr>
          <p:cNvSpPr txBox="1"/>
          <p:nvPr/>
        </p:nvSpPr>
        <p:spPr>
          <a:xfrm>
            <a:off x="1110295" y="3213162"/>
            <a:ext cx="1889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b="1" dirty="0"/>
              <a:t>Müşteri Deneyimi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EF8E0F-0117-BF24-BB0B-56D424AB038C}"/>
              </a:ext>
            </a:extLst>
          </p:cNvPr>
          <p:cNvSpPr txBox="1"/>
          <p:nvPr/>
        </p:nvSpPr>
        <p:spPr>
          <a:xfrm>
            <a:off x="4748721" y="3212976"/>
            <a:ext cx="182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b="1" dirty="0"/>
              <a:t>Çalışan Deneyimi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2B4549-0032-CFE1-D949-234151CAF5FA}"/>
              </a:ext>
            </a:extLst>
          </p:cNvPr>
          <p:cNvSpPr txBox="1"/>
          <p:nvPr/>
        </p:nvSpPr>
        <p:spPr>
          <a:xfrm>
            <a:off x="8660940" y="3212976"/>
            <a:ext cx="233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R" b="1" dirty="0"/>
              <a:t>Operasyonel Verimlilik</a:t>
            </a:r>
          </a:p>
        </p:txBody>
      </p:sp>
    </p:spTree>
    <p:extLst>
      <p:ext uri="{BB962C8B-B14F-4D97-AF65-F5344CB8AC3E}">
        <p14:creationId xmlns:p14="http://schemas.microsoft.com/office/powerpoint/2010/main" val="141553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074" y="211167"/>
            <a:ext cx="1620000" cy="273971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639117" y="116992"/>
            <a:ext cx="9561339" cy="50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tr-TR" sz="2300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Kimlik Doğrulama Yöntemleri</a:t>
            </a:r>
            <a:endParaRPr lang="en-US" sz="2300" b="1" i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Düz Bağlayıcı 10"/>
          <p:cNvCxnSpPr/>
          <p:nvPr/>
        </p:nvCxnSpPr>
        <p:spPr>
          <a:xfrm>
            <a:off x="639117" y="651909"/>
            <a:ext cx="111600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up 25">
            <a:extLst>
              <a:ext uri="{FF2B5EF4-FFF2-40B4-BE49-F238E27FC236}">
                <a16:creationId xmlns:a16="http://schemas.microsoft.com/office/drawing/2014/main" id="{3B79C985-29FE-4DDC-A997-EDC5F9D8808F}"/>
              </a:ext>
            </a:extLst>
          </p:cNvPr>
          <p:cNvGrpSpPr/>
          <p:nvPr/>
        </p:nvGrpSpPr>
        <p:grpSpPr>
          <a:xfrm>
            <a:off x="1117512" y="1044390"/>
            <a:ext cx="4140581" cy="1690083"/>
            <a:chOff x="1238509" y="1165699"/>
            <a:chExt cx="2929507" cy="1370565"/>
          </a:xfrm>
        </p:grpSpPr>
        <p:pic>
          <p:nvPicPr>
            <p:cNvPr id="3" name="Resim 2">
              <a:extLst>
                <a:ext uri="{FF2B5EF4-FFF2-40B4-BE49-F238E27FC236}">
                  <a16:creationId xmlns:a16="http://schemas.microsoft.com/office/drawing/2014/main" id="{167FFCA6-079F-44C0-A940-EE4D19380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8509" y="1165699"/>
              <a:ext cx="2809875" cy="952500"/>
            </a:xfrm>
            <a:prstGeom prst="rect">
              <a:avLst/>
            </a:prstGeom>
          </p:spPr>
        </p:pic>
        <p:sp>
          <p:nvSpPr>
            <p:cNvPr id="20" name="Metin kutusu 19">
              <a:extLst>
                <a:ext uri="{FF2B5EF4-FFF2-40B4-BE49-F238E27FC236}">
                  <a16:creationId xmlns:a16="http://schemas.microsoft.com/office/drawing/2014/main" id="{DE003B97-432D-4BB2-97C2-3EEC9C463F70}"/>
                </a:ext>
              </a:extLst>
            </p:cNvPr>
            <p:cNvSpPr txBox="1"/>
            <p:nvPr/>
          </p:nvSpPr>
          <p:spPr>
            <a:xfrm>
              <a:off x="1260643" y="2261715"/>
              <a:ext cx="2907373" cy="274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1600" b="1" dirty="0"/>
                <a:t>E-Devlet Kapısı ile Kimlik Doğrulama Yöntemi</a:t>
              </a:r>
            </a:p>
          </p:txBody>
        </p:sp>
      </p:grpSp>
      <p:grpSp>
        <p:nvGrpSpPr>
          <p:cNvPr id="21" name="Grup 20">
            <a:extLst>
              <a:ext uri="{FF2B5EF4-FFF2-40B4-BE49-F238E27FC236}">
                <a16:creationId xmlns:a16="http://schemas.microsoft.com/office/drawing/2014/main" id="{612C071D-C473-49C6-AE3E-9F2E29C1B5E5}"/>
              </a:ext>
            </a:extLst>
          </p:cNvPr>
          <p:cNvGrpSpPr/>
          <p:nvPr/>
        </p:nvGrpSpPr>
        <p:grpSpPr>
          <a:xfrm>
            <a:off x="8055012" y="3478447"/>
            <a:ext cx="2118071" cy="2016223"/>
            <a:chOff x="5915243" y="1230578"/>
            <a:chExt cx="3264851" cy="3056736"/>
          </a:xfrm>
        </p:grpSpPr>
        <p:pic>
          <p:nvPicPr>
            <p:cNvPr id="16" name="Resim 15">
              <a:extLst>
                <a:ext uri="{FF2B5EF4-FFF2-40B4-BE49-F238E27FC236}">
                  <a16:creationId xmlns:a16="http://schemas.microsoft.com/office/drawing/2014/main" id="{F2E46E6D-D5C3-4CE6-BFE3-BC6414615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7489" y="1230578"/>
              <a:ext cx="2452605" cy="1606550"/>
            </a:xfrm>
            <a:prstGeom prst="rect">
              <a:avLst/>
            </a:prstGeom>
          </p:spPr>
        </p:pic>
        <p:pic>
          <p:nvPicPr>
            <p:cNvPr id="18" name="Resim 17">
              <a:extLst>
                <a:ext uri="{FF2B5EF4-FFF2-40B4-BE49-F238E27FC236}">
                  <a16:creationId xmlns:a16="http://schemas.microsoft.com/office/drawing/2014/main" id="{30829D63-6FDA-4EEC-AC19-3467CA0B3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15243" y="2861381"/>
              <a:ext cx="3175077" cy="1425933"/>
            </a:xfrm>
            <a:prstGeom prst="rect">
              <a:avLst/>
            </a:prstGeom>
          </p:spPr>
        </p:pic>
      </p:grp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3EEBF428-E059-43C6-A149-61FEBA529C30}"/>
              </a:ext>
            </a:extLst>
          </p:cNvPr>
          <p:cNvSpPr txBox="1"/>
          <p:nvPr/>
        </p:nvSpPr>
        <p:spPr>
          <a:xfrm>
            <a:off x="9634477" y="1495542"/>
            <a:ext cx="1693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/>
              <a:t>TCKK İle Kimlik Doğrulama Yöntemi</a:t>
            </a:r>
          </a:p>
        </p:txBody>
      </p:sp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04BD964F-7C55-4694-8922-FDC42175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10B0B-D510-CD30-1D7D-869805F4FB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4142" y="923180"/>
            <a:ext cx="1880342" cy="22812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FDCB4E-3A25-56F4-E3D6-2680775D5E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384" y="3483988"/>
            <a:ext cx="2652061" cy="20162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55F460-16A3-3824-A69B-8C3A9BA1D0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7688" y="3478447"/>
            <a:ext cx="2652061" cy="20217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5D7267-14D9-513C-A37D-FC161693C1CC}"/>
              </a:ext>
            </a:extLst>
          </p:cNvPr>
          <p:cNvSpPr txBox="1"/>
          <p:nvPr/>
        </p:nvSpPr>
        <p:spPr>
          <a:xfrm>
            <a:off x="1309437" y="5688788"/>
            <a:ext cx="37880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Yapay Zeka İle Kimlik Doğrulama Yöntemi</a:t>
            </a:r>
            <a:endParaRPr lang="en-TR" sz="1600" b="1" dirty="0"/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7FC0DFFE-476E-4EF3-A5D6-01C9B0029EE3}"/>
              </a:ext>
            </a:extLst>
          </p:cNvPr>
          <p:cNvSpPr txBox="1"/>
          <p:nvPr/>
        </p:nvSpPr>
        <p:spPr>
          <a:xfrm>
            <a:off x="7235615" y="5688788"/>
            <a:ext cx="4092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/>
              <a:t>Yetkili Marifeti ile Kimlik Doğrulama Yöntemi</a:t>
            </a:r>
          </a:p>
        </p:txBody>
      </p:sp>
    </p:spTree>
    <p:extLst>
      <p:ext uri="{BB962C8B-B14F-4D97-AF65-F5344CB8AC3E}">
        <p14:creationId xmlns:p14="http://schemas.microsoft.com/office/powerpoint/2010/main" val="224478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074" y="211167"/>
            <a:ext cx="1620000" cy="273971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639117" y="116992"/>
            <a:ext cx="9820357" cy="50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tr-TR" sz="2300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 Paydaşları</a:t>
            </a:r>
            <a:endParaRPr lang="en-US" sz="2300" b="1" i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Düz Bağlayıcı 10"/>
          <p:cNvCxnSpPr/>
          <p:nvPr/>
        </p:nvCxnSpPr>
        <p:spPr>
          <a:xfrm>
            <a:off x="639117" y="651909"/>
            <a:ext cx="111600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id="{07B9BCB1-58EE-4AAC-82E9-44A02947B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271554"/>
              </p:ext>
            </p:extLst>
          </p:nvPr>
        </p:nvGraphicFramePr>
        <p:xfrm>
          <a:off x="639117" y="909987"/>
          <a:ext cx="5816923" cy="544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204864"/>
            <a:ext cx="3996447" cy="2664296"/>
          </a:xfrm>
          <a:prstGeom prst="rect">
            <a:avLst/>
          </a:prstGeom>
        </p:spPr>
      </p:pic>
      <p:sp>
        <p:nvSpPr>
          <p:cNvPr id="8" name="Slayt Numarası Yer Tutucusu 7">
            <a:extLst>
              <a:ext uri="{FF2B5EF4-FFF2-40B4-BE49-F238E27FC236}">
                <a16:creationId xmlns:a16="http://schemas.microsoft.com/office/drawing/2014/main" id="{2C4EDB26-5C21-4F48-99EE-6002DD21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7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074" y="211167"/>
            <a:ext cx="1620000" cy="273971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625078" y="116992"/>
            <a:ext cx="9820357" cy="50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tr-TR" sz="2300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Entegrasyon Noktaları</a:t>
            </a:r>
            <a:endParaRPr lang="en-US" sz="2300" b="1" i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Düz Bağlayıcı 10"/>
          <p:cNvCxnSpPr/>
          <p:nvPr/>
        </p:nvCxnSpPr>
        <p:spPr>
          <a:xfrm>
            <a:off x="639117" y="651909"/>
            <a:ext cx="111600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12E196C-019B-4BE3-AB1F-970FC5E2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5</a:t>
            </a:fld>
            <a:endParaRPr lang="en-US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48CDDA0B-85BC-4E30-A0BF-5479A9A489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078" y="882882"/>
            <a:ext cx="11160000" cy="581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3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074" y="211167"/>
            <a:ext cx="1620000" cy="273971"/>
          </a:xfrm>
          <a:prstGeom prst="rect">
            <a:avLst/>
          </a:prstGeom>
        </p:spPr>
      </p:pic>
      <p:sp>
        <p:nvSpPr>
          <p:cNvPr id="10" name="TextBox 11"/>
          <p:cNvSpPr txBox="1"/>
          <p:nvPr/>
        </p:nvSpPr>
        <p:spPr>
          <a:xfrm>
            <a:off x="625078" y="116992"/>
            <a:ext cx="9820357" cy="50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tr-TR" sz="2300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Yöntem-1: E-Devlet ile Kimlik Doğrulama</a:t>
            </a:r>
            <a:endParaRPr lang="en-US" sz="2300" b="1" i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Düz Bağlayıcı 10"/>
          <p:cNvCxnSpPr/>
          <p:nvPr/>
        </p:nvCxnSpPr>
        <p:spPr>
          <a:xfrm>
            <a:off x="639117" y="651909"/>
            <a:ext cx="111600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layt Numarası Yer Tutucusu 15">
            <a:extLst>
              <a:ext uri="{FF2B5EF4-FFF2-40B4-BE49-F238E27FC236}">
                <a16:creationId xmlns:a16="http://schemas.microsoft.com/office/drawing/2014/main" id="{912E196C-019B-4BE3-AB1F-970FC5E2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4823A54-73D8-4DDE-9557-CE810B5C1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88" y="809126"/>
            <a:ext cx="9217024" cy="590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33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074" y="211167"/>
            <a:ext cx="1620000" cy="273971"/>
          </a:xfrm>
          <a:prstGeom prst="rect">
            <a:avLst/>
          </a:prstGeom>
        </p:spPr>
      </p:pic>
      <p:cxnSp>
        <p:nvCxnSpPr>
          <p:cNvPr id="11" name="Düz Bağlayıcı 10"/>
          <p:cNvCxnSpPr/>
          <p:nvPr/>
        </p:nvCxnSpPr>
        <p:spPr>
          <a:xfrm>
            <a:off x="639117" y="651909"/>
            <a:ext cx="111600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>
            <a:extLst>
              <a:ext uri="{FF2B5EF4-FFF2-40B4-BE49-F238E27FC236}">
                <a16:creationId xmlns:a16="http://schemas.microsoft.com/office/drawing/2014/main" id="{AE98E4F2-FFAC-4624-9885-8E8B406B327B}"/>
              </a:ext>
            </a:extLst>
          </p:cNvPr>
          <p:cNvSpPr txBox="1"/>
          <p:nvPr/>
        </p:nvSpPr>
        <p:spPr>
          <a:xfrm>
            <a:off x="639117" y="116992"/>
            <a:ext cx="956133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Yöntem-2: TCKK İle Kimlik Doğrulama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FAED660-4EA3-4E67-805C-08312B5A1564}"/>
              </a:ext>
            </a:extLst>
          </p:cNvPr>
          <p:cNvSpPr/>
          <p:nvPr/>
        </p:nvSpPr>
        <p:spPr>
          <a:xfrm>
            <a:off x="651371" y="968482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16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5" name="Slayt Numarası Yer Tutucusu 14">
            <a:extLst>
              <a:ext uri="{FF2B5EF4-FFF2-40B4-BE49-F238E27FC236}">
                <a16:creationId xmlns:a16="http://schemas.microsoft.com/office/drawing/2014/main" id="{1CA65D65-AFE0-4E9E-A7E9-AB63BC110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38A2772-323A-4E94-B80B-22706173D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138" y="740551"/>
            <a:ext cx="8424936" cy="581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5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074" y="211167"/>
            <a:ext cx="1620000" cy="273971"/>
          </a:xfrm>
          <a:prstGeom prst="rect">
            <a:avLst/>
          </a:prstGeom>
        </p:spPr>
      </p:pic>
      <p:cxnSp>
        <p:nvCxnSpPr>
          <p:cNvPr id="11" name="Düz Bağlayıcı 10"/>
          <p:cNvCxnSpPr/>
          <p:nvPr/>
        </p:nvCxnSpPr>
        <p:spPr>
          <a:xfrm>
            <a:off x="639117" y="651909"/>
            <a:ext cx="111600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>
            <a:extLst>
              <a:ext uri="{FF2B5EF4-FFF2-40B4-BE49-F238E27FC236}">
                <a16:creationId xmlns:a16="http://schemas.microsoft.com/office/drawing/2014/main" id="{AE98E4F2-FFAC-4624-9885-8E8B406B327B}"/>
              </a:ext>
            </a:extLst>
          </p:cNvPr>
          <p:cNvSpPr txBox="1"/>
          <p:nvPr/>
        </p:nvSpPr>
        <p:spPr>
          <a:xfrm>
            <a:off x="639117" y="116992"/>
            <a:ext cx="9561339" cy="50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30000"/>
              </a:lnSpc>
              <a:defRPr/>
            </a:pPr>
            <a:r>
              <a:rPr lang="tr-TR" sz="2300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Yöntem: Yapay Zeka veya Yetkili Marifeti İle Kimlik Doğrulama</a:t>
            </a:r>
            <a:endParaRPr lang="en-US" sz="2300" b="1" i="1" dirty="0">
              <a:solidFill>
                <a:srgbClr val="5362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FAED660-4EA3-4E67-805C-08312B5A1564}"/>
              </a:ext>
            </a:extLst>
          </p:cNvPr>
          <p:cNvSpPr/>
          <p:nvPr/>
        </p:nvSpPr>
        <p:spPr>
          <a:xfrm>
            <a:off x="651371" y="968482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tr-TR" sz="1600" dirty="0"/>
          </a:p>
          <a:p>
            <a:pPr marL="342900" indent="-342900">
              <a:buFont typeface="+mj-lt"/>
              <a:buAutoNum type="arabicPeriod"/>
            </a:pPr>
            <a:endParaRPr lang="tr-TR" dirty="0"/>
          </a:p>
          <a:p>
            <a:pPr marL="342900" indent="-342900">
              <a:buFont typeface="+mj-lt"/>
              <a:buAutoNum type="arabicPeriod"/>
            </a:pPr>
            <a:endParaRPr lang="tr-TR" dirty="0"/>
          </a:p>
          <a:p>
            <a:pPr marL="342900" indent="-342900">
              <a:buFont typeface="+mj-lt"/>
              <a:buAutoNum type="arabicPeriod"/>
            </a:pPr>
            <a:endParaRPr lang="tr-TR" dirty="0"/>
          </a:p>
        </p:txBody>
      </p:sp>
      <p:sp>
        <p:nvSpPr>
          <p:cNvPr id="14" name="Slayt Numarası Yer Tutucusu 13">
            <a:extLst>
              <a:ext uri="{FF2B5EF4-FFF2-40B4-BE49-F238E27FC236}">
                <a16:creationId xmlns:a16="http://schemas.microsoft.com/office/drawing/2014/main" id="{67746C9C-6B41-4031-AF06-9171E90E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D36C75D6-0ABA-46DD-85D5-5DE52DFBB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373" y="818681"/>
            <a:ext cx="8063254" cy="609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0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7074" y="211167"/>
            <a:ext cx="1620000" cy="273971"/>
          </a:xfrm>
          <a:prstGeom prst="rect">
            <a:avLst/>
          </a:prstGeom>
        </p:spPr>
      </p:pic>
      <p:cxnSp>
        <p:nvCxnSpPr>
          <p:cNvPr id="11" name="Düz Bağlayıcı 10"/>
          <p:cNvCxnSpPr/>
          <p:nvPr/>
        </p:nvCxnSpPr>
        <p:spPr>
          <a:xfrm>
            <a:off x="639117" y="651909"/>
            <a:ext cx="11160000" cy="0"/>
          </a:xfrm>
          <a:prstGeom prst="line">
            <a:avLst/>
          </a:prstGeom>
          <a:ln w="12700">
            <a:solidFill>
              <a:srgbClr val="0A0A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>
            <a:extLst>
              <a:ext uri="{FF2B5EF4-FFF2-40B4-BE49-F238E27FC236}">
                <a16:creationId xmlns:a16="http://schemas.microsoft.com/office/drawing/2014/main" id="{AE98E4F2-FFAC-4624-9885-8E8B406B327B}"/>
              </a:ext>
            </a:extLst>
          </p:cNvPr>
          <p:cNvSpPr txBox="1"/>
          <p:nvPr/>
        </p:nvSpPr>
        <p:spPr>
          <a:xfrm>
            <a:off x="639117" y="116992"/>
            <a:ext cx="966795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300" b="1" dirty="0">
                <a:solidFill>
                  <a:srgbClr val="5362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Dijital Kimlik Doğrulama –  20 Ekim 2023 İtibarı İle Mevcut Durum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FAED660-4EA3-4E67-805C-08312B5A1564}"/>
              </a:ext>
            </a:extLst>
          </p:cNvPr>
          <p:cNvSpPr/>
          <p:nvPr/>
        </p:nvSpPr>
        <p:spPr>
          <a:xfrm>
            <a:off x="651371" y="968482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sz="160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5" name="Slayt Numarası Yer Tutucusu 14">
            <a:extLst>
              <a:ext uri="{FF2B5EF4-FFF2-40B4-BE49-F238E27FC236}">
                <a16:creationId xmlns:a16="http://schemas.microsoft.com/office/drawing/2014/main" id="{27F9F84E-7DE9-450E-AF37-D4123949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5340D-DD03-3849-A8AE-6162F7569EA7}" type="slidenum">
              <a:rPr lang="en-US" smtClean="0"/>
              <a:t>9</a:t>
            </a:fld>
            <a:endParaRPr 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589FBC2-77B5-49C3-A2B5-A433B28E7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589" y="711786"/>
            <a:ext cx="7172821" cy="563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4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38382</TotalTime>
  <Words>339</Words>
  <Application>Microsoft Office PowerPoint</Application>
  <PresentationFormat>Geniş ekran</PresentationFormat>
  <Paragraphs>74</Paragraphs>
  <Slides>12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temirhan@turksat.com.tr</dc:creator>
  <cp:lastModifiedBy>Fatih Ervural</cp:lastModifiedBy>
  <cp:revision>2639</cp:revision>
  <cp:lastPrinted>2017-12-18T07:09:10Z</cp:lastPrinted>
  <dcterms:created xsi:type="dcterms:W3CDTF">2014-03-13T15:05:03Z</dcterms:created>
  <dcterms:modified xsi:type="dcterms:W3CDTF">2023-10-24T12:02:48Z</dcterms:modified>
</cp:coreProperties>
</file>