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 id="2147483727" r:id="rId3"/>
  </p:sldMasterIdLst>
  <p:notesMasterIdLst>
    <p:notesMasterId r:id="rId23"/>
  </p:notesMasterIdLst>
  <p:sldIdLst>
    <p:sldId id="258" r:id="rId4"/>
    <p:sldId id="259" r:id="rId5"/>
    <p:sldId id="260" r:id="rId6"/>
    <p:sldId id="256" r:id="rId7"/>
    <p:sldId id="649" r:id="rId8"/>
    <p:sldId id="3015" r:id="rId9"/>
    <p:sldId id="3004" r:id="rId10"/>
    <p:sldId id="3005" r:id="rId11"/>
    <p:sldId id="3014" r:id="rId12"/>
    <p:sldId id="3013" r:id="rId13"/>
    <p:sldId id="3012" r:id="rId14"/>
    <p:sldId id="3011" r:id="rId15"/>
    <p:sldId id="3010" r:id="rId16"/>
    <p:sldId id="3009" r:id="rId17"/>
    <p:sldId id="3008" r:id="rId18"/>
    <p:sldId id="3007" r:id="rId19"/>
    <p:sldId id="3006" r:id="rId20"/>
    <p:sldId id="2076137338" r:id="rId21"/>
    <p:sldId id="207613733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3BFAF6-4DE6-BF4A-9576-ABDEB9BB06D8}" v="2" dt="2022-09-22T14:22:51.678"/>
    <p1510:client id="{D08A1E5C-C023-4CE9-9DC9-8EE0D33CAF53}" v="4" dt="2022-09-22T10:56:12.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2"/>
  </p:normalViewPr>
  <p:slideViewPr>
    <p:cSldViewPr snapToGrid="0">
      <p:cViewPr varScale="1">
        <p:scale>
          <a:sx n="109" d="100"/>
          <a:sy n="109" d="100"/>
        </p:scale>
        <p:origin x="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0F7175-21D6-4134-98FC-A78913EE02B3}" type="datetimeFigureOut">
              <a:rPr lang="tr-TR" smtClean="0"/>
              <a:t>16.05.2023</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D0CCC8-446C-4E1B-8FB4-EB7A5896F117}" type="slidenum">
              <a:rPr lang="tr-TR" smtClean="0"/>
              <a:t>‹#›</a:t>
            </a:fld>
            <a:endParaRPr lang="tr-TR"/>
          </a:p>
        </p:txBody>
      </p:sp>
    </p:spTree>
    <p:extLst>
      <p:ext uri="{BB962C8B-B14F-4D97-AF65-F5344CB8AC3E}">
        <p14:creationId xmlns:p14="http://schemas.microsoft.com/office/powerpoint/2010/main" val="27996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267D3A-53C5-436C-98E7-077C76BAA4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241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07B8F03-BC93-4120-96CA-A36DF640BE24}" type="slidenum">
              <a:rPr lang="tr-TR" smtClean="0"/>
              <a:pPr/>
              <a:t>12</a:t>
            </a:fld>
            <a:endParaRPr lang="tr-TR"/>
          </a:p>
        </p:txBody>
      </p:sp>
    </p:spTree>
    <p:extLst>
      <p:ext uri="{BB962C8B-B14F-4D97-AF65-F5344CB8AC3E}">
        <p14:creationId xmlns:p14="http://schemas.microsoft.com/office/powerpoint/2010/main" val="1621670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07B8F03-BC93-4120-96CA-A36DF640BE24}" type="slidenum">
              <a:rPr lang="tr-TR" smtClean="0"/>
              <a:pPr/>
              <a:t>13</a:t>
            </a:fld>
            <a:endParaRPr lang="tr-TR"/>
          </a:p>
        </p:txBody>
      </p:sp>
    </p:spTree>
    <p:extLst>
      <p:ext uri="{BB962C8B-B14F-4D97-AF65-F5344CB8AC3E}">
        <p14:creationId xmlns:p14="http://schemas.microsoft.com/office/powerpoint/2010/main" val="1290464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07B8F03-BC93-4120-96CA-A36DF640BE24}" type="slidenum">
              <a:rPr lang="tr-TR" smtClean="0"/>
              <a:pPr/>
              <a:t>14</a:t>
            </a:fld>
            <a:endParaRPr lang="tr-TR"/>
          </a:p>
        </p:txBody>
      </p:sp>
    </p:spTree>
    <p:extLst>
      <p:ext uri="{BB962C8B-B14F-4D97-AF65-F5344CB8AC3E}">
        <p14:creationId xmlns:p14="http://schemas.microsoft.com/office/powerpoint/2010/main" val="36937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07B8F03-BC93-4120-96CA-A36DF640BE24}" type="slidenum">
              <a:rPr lang="tr-TR" smtClean="0"/>
              <a:pPr/>
              <a:t>15</a:t>
            </a:fld>
            <a:endParaRPr lang="tr-TR"/>
          </a:p>
        </p:txBody>
      </p:sp>
    </p:spTree>
    <p:extLst>
      <p:ext uri="{BB962C8B-B14F-4D97-AF65-F5344CB8AC3E}">
        <p14:creationId xmlns:p14="http://schemas.microsoft.com/office/powerpoint/2010/main" val="3247982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07B8F03-BC93-4120-96CA-A36DF640BE24}" type="slidenum">
              <a:rPr lang="tr-TR" smtClean="0"/>
              <a:pPr/>
              <a:t>16</a:t>
            </a:fld>
            <a:endParaRPr lang="tr-TR"/>
          </a:p>
        </p:txBody>
      </p:sp>
    </p:spTree>
    <p:extLst>
      <p:ext uri="{BB962C8B-B14F-4D97-AF65-F5344CB8AC3E}">
        <p14:creationId xmlns:p14="http://schemas.microsoft.com/office/powerpoint/2010/main" val="3171373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07B8F03-BC93-4120-96CA-A36DF640BE24}" type="slidenum">
              <a:rPr lang="tr-TR" smtClean="0"/>
              <a:pPr/>
              <a:t>17</a:t>
            </a:fld>
            <a:endParaRPr lang="tr-TR"/>
          </a:p>
        </p:txBody>
      </p:sp>
    </p:spTree>
    <p:extLst>
      <p:ext uri="{BB962C8B-B14F-4D97-AF65-F5344CB8AC3E}">
        <p14:creationId xmlns:p14="http://schemas.microsoft.com/office/powerpoint/2010/main" val="4245822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267D3A-53C5-436C-98E7-077C76BAA4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65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267D3A-53C5-436C-98E7-077C76BAA4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794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a:t>Analiz aşaması ile süreç başlatılmış olup grooming çalışmaları ile ilerlemeler tekraren sunulacaktır.</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5375A-C5ED-4A6D-BE77-42D27787E09F}" type="datetime1">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16.05.2023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4C508-1DFB-464A-B22D-655E102A6B4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917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07B8F03-BC93-4120-96CA-A36DF640BE24}" type="slidenum">
              <a:rPr lang="tr-TR" smtClean="0"/>
              <a:pPr/>
              <a:t>7</a:t>
            </a:fld>
            <a:endParaRPr lang="tr-TR"/>
          </a:p>
        </p:txBody>
      </p:sp>
    </p:spTree>
    <p:extLst>
      <p:ext uri="{BB962C8B-B14F-4D97-AF65-F5344CB8AC3E}">
        <p14:creationId xmlns:p14="http://schemas.microsoft.com/office/powerpoint/2010/main" val="900937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07B8F03-BC93-4120-96CA-A36DF640BE24}" type="slidenum">
              <a:rPr lang="tr-TR" smtClean="0"/>
              <a:pPr/>
              <a:t>8</a:t>
            </a:fld>
            <a:endParaRPr lang="tr-TR"/>
          </a:p>
        </p:txBody>
      </p:sp>
    </p:spTree>
    <p:extLst>
      <p:ext uri="{BB962C8B-B14F-4D97-AF65-F5344CB8AC3E}">
        <p14:creationId xmlns:p14="http://schemas.microsoft.com/office/powerpoint/2010/main" val="216284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07B8F03-BC93-4120-96CA-A36DF640BE24}" type="slidenum">
              <a:rPr lang="tr-TR" smtClean="0"/>
              <a:pPr/>
              <a:t>9</a:t>
            </a:fld>
            <a:endParaRPr lang="tr-TR"/>
          </a:p>
        </p:txBody>
      </p:sp>
    </p:spTree>
    <p:extLst>
      <p:ext uri="{BB962C8B-B14F-4D97-AF65-F5344CB8AC3E}">
        <p14:creationId xmlns:p14="http://schemas.microsoft.com/office/powerpoint/2010/main" val="3593734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07B8F03-BC93-4120-96CA-A36DF640BE24}" type="slidenum">
              <a:rPr lang="tr-TR" smtClean="0"/>
              <a:pPr/>
              <a:t>10</a:t>
            </a:fld>
            <a:endParaRPr lang="tr-TR"/>
          </a:p>
        </p:txBody>
      </p:sp>
    </p:spTree>
    <p:extLst>
      <p:ext uri="{BB962C8B-B14F-4D97-AF65-F5344CB8AC3E}">
        <p14:creationId xmlns:p14="http://schemas.microsoft.com/office/powerpoint/2010/main" val="3037355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07B8F03-BC93-4120-96CA-A36DF640BE24}" type="slidenum">
              <a:rPr lang="tr-TR" smtClean="0"/>
              <a:pPr/>
              <a:t>11</a:t>
            </a:fld>
            <a:endParaRPr lang="tr-TR"/>
          </a:p>
        </p:txBody>
      </p:sp>
    </p:spTree>
    <p:extLst>
      <p:ext uri="{BB962C8B-B14F-4D97-AF65-F5344CB8AC3E}">
        <p14:creationId xmlns:p14="http://schemas.microsoft.com/office/powerpoint/2010/main" val="3001702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63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Work #6">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3" name="Picture Placeholder 2"/>
          <p:cNvSpPr>
            <a:spLocks noGrp="1"/>
          </p:cNvSpPr>
          <p:nvPr>
            <p:ph type="pic" sz="quarter" idx="13"/>
          </p:nvPr>
        </p:nvSpPr>
        <p:spPr>
          <a:xfrm>
            <a:off x="6523038" y="2514600"/>
            <a:ext cx="2286000" cy="1600200"/>
          </a:xfrm>
          <a:prstGeom prst="rect">
            <a:avLst/>
          </a:prstGeom>
          <a:solidFill>
            <a:schemeClr val="accent6">
              <a:lumMod val="50000"/>
            </a:schemeClr>
          </a:solidFill>
        </p:spPr>
        <p:txBody>
          <a:bodyPr/>
          <a:lstStyle>
            <a:lvl1pPr marL="0" indent="0">
              <a:buNone/>
              <a:defRPr sz="1000"/>
            </a:lvl1pPr>
          </a:lstStyle>
          <a:p>
            <a:endParaRPr lang="en-US"/>
          </a:p>
        </p:txBody>
      </p:sp>
      <p:sp>
        <p:nvSpPr>
          <p:cNvPr id="14" name="Picture Placeholder 2"/>
          <p:cNvSpPr>
            <a:spLocks noGrp="1"/>
          </p:cNvSpPr>
          <p:nvPr>
            <p:ph type="pic" sz="quarter" idx="14"/>
          </p:nvPr>
        </p:nvSpPr>
        <p:spPr>
          <a:xfrm>
            <a:off x="8877300" y="2514600"/>
            <a:ext cx="2286000" cy="1600200"/>
          </a:xfrm>
          <a:prstGeom prst="rect">
            <a:avLst/>
          </a:prstGeom>
          <a:solidFill>
            <a:schemeClr val="accent6">
              <a:lumMod val="50000"/>
            </a:schemeClr>
          </a:solidFill>
        </p:spPr>
        <p:txBody>
          <a:bodyPr/>
          <a:lstStyle>
            <a:lvl1pPr marL="0" indent="0">
              <a:buNone/>
              <a:defRPr sz="1000"/>
            </a:lvl1pPr>
          </a:lstStyle>
          <a:p>
            <a:endParaRPr lang="en-US"/>
          </a:p>
        </p:txBody>
      </p:sp>
      <p:sp>
        <p:nvSpPr>
          <p:cNvPr id="15" name="Picture Placeholder 2"/>
          <p:cNvSpPr>
            <a:spLocks noGrp="1"/>
          </p:cNvSpPr>
          <p:nvPr>
            <p:ph type="pic" sz="quarter" idx="15"/>
          </p:nvPr>
        </p:nvSpPr>
        <p:spPr>
          <a:xfrm>
            <a:off x="8877300" y="4191000"/>
            <a:ext cx="2286000" cy="1600200"/>
          </a:xfrm>
          <a:prstGeom prst="rect">
            <a:avLst/>
          </a:prstGeom>
          <a:solidFill>
            <a:schemeClr val="accent6">
              <a:lumMod val="50000"/>
            </a:schemeClr>
          </a:solidFill>
        </p:spPr>
        <p:txBody>
          <a:bodyPr/>
          <a:lstStyle>
            <a:lvl1pPr marL="0" indent="0">
              <a:buNone/>
              <a:defRPr sz="1000"/>
            </a:lvl1pPr>
          </a:lstStyle>
          <a:p>
            <a:endParaRPr lang="en-US"/>
          </a:p>
        </p:txBody>
      </p:sp>
      <p:sp>
        <p:nvSpPr>
          <p:cNvPr id="16" name="Picture Placeholder 2"/>
          <p:cNvSpPr>
            <a:spLocks noGrp="1"/>
          </p:cNvSpPr>
          <p:nvPr>
            <p:ph type="pic" sz="quarter" idx="16"/>
          </p:nvPr>
        </p:nvSpPr>
        <p:spPr>
          <a:xfrm>
            <a:off x="6523038" y="4191000"/>
            <a:ext cx="2286000" cy="160020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57866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Work #7">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4" name="Rounded Rectangle 3"/>
          <p:cNvSpPr/>
          <p:nvPr userDrawn="1"/>
        </p:nvSpPr>
        <p:spPr>
          <a:xfrm>
            <a:off x="2413589" y="2520359"/>
            <a:ext cx="3572541" cy="1481328"/>
          </a:xfrm>
          <a:prstGeom prst="roundRect">
            <a:avLst>
              <a:gd name="adj" fmla="val 374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userDrawn="1"/>
        </p:nvSpPr>
        <p:spPr>
          <a:xfrm>
            <a:off x="2413589" y="4309872"/>
            <a:ext cx="3572541" cy="1481328"/>
          </a:xfrm>
          <a:prstGeom prst="roundRect">
            <a:avLst>
              <a:gd name="adj" fmla="val 37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userDrawn="1"/>
        </p:nvSpPr>
        <p:spPr>
          <a:xfrm>
            <a:off x="7590759" y="4309872"/>
            <a:ext cx="3572541" cy="1481328"/>
          </a:xfrm>
          <a:prstGeom prst="roundRect">
            <a:avLst>
              <a:gd name="adj" fmla="val 374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7590759" y="2520359"/>
            <a:ext cx="3572541" cy="1481328"/>
          </a:xfrm>
          <a:prstGeom prst="roundRect">
            <a:avLst>
              <a:gd name="adj" fmla="val 374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p:cNvSpPr>
            <a:spLocks noGrp="1"/>
          </p:cNvSpPr>
          <p:nvPr>
            <p:ph type="pic" sz="quarter" idx="14"/>
          </p:nvPr>
        </p:nvSpPr>
        <p:spPr>
          <a:xfrm>
            <a:off x="1028700" y="2525233"/>
            <a:ext cx="1475709" cy="1475709"/>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
        <p:nvSpPr>
          <p:cNvPr id="15" name="Picture Placeholder 2"/>
          <p:cNvSpPr>
            <a:spLocks noGrp="1"/>
          </p:cNvSpPr>
          <p:nvPr>
            <p:ph type="pic" sz="quarter" idx="15"/>
          </p:nvPr>
        </p:nvSpPr>
        <p:spPr>
          <a:xfrm>
            <a:off x="6210744" y="2519614"/>
            <a:ext cx="1475709" cy="1475709"/>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
        <p:nvSpPr>
          <p:cNvPr id="16" name="Picture Placeholder 2"/>
          <p:cNvSpPr>
            <a:spLocks noGrp="1"/>
          </p:cNvSpPr>
          <p:nvPr>
            <p:ph type="pic" sz="quarter" idx="16"/>
          </p:nvPr>
        </p:nvSpPr>
        <p:spPr>
          <a:xfrm>
            <a:off x="1028700" y="4314746"/>
            <a:ext cx="1475709" cy="1475709"/>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
        <p:nvSpPr>
          <p:cNvPr id="17" name="Picture Placeholder 2"/>
          <p:cNvSpPr>
            <a:spLocks noGrp="1"/>
          </p:cNvSpPr>
          <p:nvPr>
            <p:ph type="pic" sz="quarter" idx="17"/>
          </p:nvPr>
        </p:nvSpPr>
        <p:spPr>
          <a:xfrm>
            <a:off x="6210744" y="4314746"/>
            <a:ext cx="1475709" cy="1475709"/>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2061928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ingle #1">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3" name="Picture Placeholder 2"/>
          <p:cNvSpPr>
            <a:spLocks noGrp="1"/>
          </p:cNvSpPr>
          <p:nvPr>
            <p:ph type="pic" sz="quarter" idx="13"/>
          </p:nvPr>
        </p:nvSpPr>
        <p:spPr>
          <a:xfrm>
            <a:off x="0" y="0"/>
            <a:ext cx="5187950" cy="6858000"/>
          </a:xfrm>
          <a:prstGeom prst="rect">
            <a:avLst/>
          </a:prstGeom>
          <a:solidFill>
            <a:schemeClr val="accent6">
              <a:lumMod val="50000"/>
            </a:schemeClr>
          </a:solidFill>
        </p:spPr>
        <p:txBody>
          <a:bodyPr/>
          <a:lstStyle>
            <a:lvl1pPr marL="0" indent="0">
              <a:buNone/>
              <a:defRPr sz="1000"/>
            </a:lvl1pPr>
          </a:lstStyle>
          <a:p>
            <a:endParaRPr lang="en-US"/>
          </a:p>
        </p:txBody>
      </p:sp>
      <p:sp>
        <p:nvSpPr>
          <p:cNvPr id="10" name="Picture Placeholder 2"/>
          <p:cNvSpPr>
            <a:spLocks noGrp="1"/>
          </p:cNvSpPr>
          <p:nvPr>
            <p:ph type="pic" sz="quarter" idx="14"/>
          </p:nvPr>
        </p:nvSpPr>
        <p:spPr>
          <a:xfrm>
            <a:off x="4607149" y="2519474"/>
            <a:ext cx="1475709" cy="1475709"/>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2225403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Full Imag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5" name="Picture Placeholder 2"/>
          <p:cNvSpPr>
            <a:spLocks noGrp="1"/>
          </p:cNvSpPr>
          <p:nvPr>
            <p:ph type="pic" sz="quarter" idx="13"/>
          </p:nvPr>
        </p:nvSpPr>
        <p:spPr>
          <a:xfrm>
            <a:off x="0" y="0"/>
            <a:ext cx="12192000" cy="473075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67806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3" name="Picture Placeholder 2"/>
          <p:cNvSpPr>
            <a:spLocks noGrp="1"/>
          </p:cNvSpPr>
          <p:nvPr>
            <p:ph type="pic" sz="quarter" idx="13"/>
          </p:nvPr>
        </p:nvSpPr>
        <p:spPr>
          <a:xfrm>
            <a:off x="1042988" y="2532062"/>
            <a:ext cx="2468562" cy="3273425"/>
          </a:xfrm>
          <a:prstGeom prst="roundRect">
            <a:avLst>
              <a:gd name="adj" fmla="val 2191"/>
            </a:avLst>
          </a:prstGeom>
          <a:solidFill>
            <a:schemeClr val="accent6">
              <a:lumMod val="50000"/>
            </a:schemeClr>
          </a:solidFill>
        </p:spPr>
        <p:txBody>
          <a:bodyPr/>
          <a:lstStyle>
            <a:lvl1pPr marL="0" indent="0">
              <a:buNone/>
              <a:defRPr sz="1000"/>
            </a:lvl1pPr>
          </a:lstStyle>
          <a:p>
            <a:endParaRPr lang="en-US"/>
          </a:p>
        </p:txBody>
      </p:sp>
      <p:sp>
        <p:nvSpPr>
          <p:cNvPr id="10" name="Picture Placeholder 2"/>
          <p:cNvSpPr>
            <a:spLocks noGrp="1"/>
          </p:cNvSpPr>
          <p:nvPr>
            <p:ph type="pic" sz="quarter" idx="14"/>
          </p:nvPr>
        </p:nvSpPr>
        <p:spPr>
          <a:xfrm>
            <a:off x="3594100" y="2532062"/>
            <a:ext cx="2468562" cy="3273425"/>
          </a:xfrm>
          <a:prstGeom prst="roundRect">
            <a:avLst>
              <a:gd name="adj" fmla="val 2191"/>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15"/>
          </p:nvPr>
        </p:nvSpPr>
        <p:spPr>
          <a:xfrm>
            <a:off x="6145212" y="2532062"/>
            <a:ext cx="2468562" cy="3273425"/>
          </a:xfrm>
          <a:prstGeom prst="roundRect">
            <a:avLst>
              <a:gd name="adj" fmla="val 2191"/>
            </a:avLst>
          </a:prstGeom>
          <a:solidFill>
            <a:schemeClr val="accent6">
              <a:lumMod val="50000"/>
            </a:schemeClr>
          </a:solidFill>
        </p:spPr>
        <p:txBody>
          <a:bodyPr/>
          <a:lstStyle>
            <a:lvl1pPr marL="0" indent="0">
              <a:buNone/>
              <a:defRPr sz="1000"/>
            </a:lvl1pPr>
          </a:lstStyle>
          <a:p>
            <a:endParaRPr lang="en-US"/>
          </a:p>
        </p:txBody>
      </p:sp>
      <p:sp>
        <p:nvSpPr>
          <p:cNvPr id="12" name="Picture Placeholder 2"/>
          <p:cNvSpPr>
            <a:spLocks noGrp="1"/>
          </p:cNvSpPr>
          <p:nvPr>
            <p:ph type="pic" sz="quarter" idx="16"/>
          </p:nvPr>
        </p:nvSpPr>
        <p:spPr>
          <a:xfrm>
            <a:off x="8696323" y="2532062"/>
            <a:ext cx="2468562" cy="3273425"/>
          </a:xfrm>
          <a:prstGeom prst="roundRect">
            <a:avLst>
              <a:gd name="adj" fmla="val 2191"/>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287436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3" name="Picture Placeholder 2"/>
          <p:cNvSpPr>
            <a:spLocks noGrp="1"/>
          </p:cNvSpPr>
          <p:nvPr>
            <p:ph type="pic" sz="quarter" idx="13"/>
          </p:nvPr>
        </p:nvSpPr>
        <p:spPr>
          <a:xfrm>
            <a:off x="1024318" y="2513013"/>
            <a:ext cx="2295144" cy="2295144"/>
          </a:xfrm>
          <a:prstGeom prst="ellipse">
            <a:avLst/>
          </a:prstGeom>
          <a:solidFill>
            <a:schemeClr val="accent6">
              <a:lumMod val="50000"/>
            </a:schemeClr>
          </a:solidFill>
        </p:spPr>
        <p:txBody>
          <a:bodyPr/>
          <a:lstStyle>
            <a:lvl1pPr marL="0" indent="0">
              <a:buNone/>
              <a:defRPr sz="1000"/>
            </a:lvl1pPr>
          </a:lstStyle>
          <a:p>
            <a:endParaRPr lang="en-US"/>
          </a:p>
        </p:txBody>
      </p:sp>
      <p:sp>
        <p:nvSpPr>
          <p:cNvPr id="10" name="Picture Placeholder 2"/>
          <p:cNvSpPr>
            <a:spLocks noGrp="1"/>
          </p:cNvSpPr>
          <p:nvPr>
            <p:ph type="pic" sz="quarter" idx="14"/>
          </p:nvPr>
        </p:nvSpPr>
        <p:spPr>
          <a:xfrm>
            <a:off x="3638931" y="2513013"/>
            <a:ext cx="2295144" cy="2295144"/>
          </a:xfrm>
          <a:prstGeom prst="ellipse">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15"/>
          </p:nvPr>
        </p:nvSpPr>
        <p:spPr>
          <a:xfrm>
            <a:off x="6253162" y="2510219"/>
            <a:ext cx="2295144" cy="2295144"/>
          </a:xfrm>
          <a:prstGeom prst="ellipse">
            <a:avLst/>
          </a:prstGeom>
          <a:solidFill>
            <a:schemeClr val="accent6">
              <a:lumMod val="50000"/>
            </a:schemeClr>
          </a:solidFill>
        </p:spPr>
        <p:txBody>
          <a:bodyPr/>
          <a:lstStyle>
            <a:lvl1pPr marL="0" indent="0">
              <a:buNone/>
              <a:defRPr sz="1000"/>
            </a:lvl1pPr>
          </a:lstStyle>
          <a:p>
            <a:endParaRPr lang="en-US"/>
          </a:p>
        </p:txBody>
      </p:sp>
      <p:sp>
        <p:nvSpPr>
          <p:cNvPr id="12" name="Picture Placeholder 2"/>
          <p:cNvSpPr>
            <a:spLocks noGrp="1"/>
          </p:cNvSpPr>
          <p:nvPr>
            <p:ph type="pic" sz="quarter" idx="16"/>
          </p:nvPr>
        </p:nvSpPr>
        <p:spPr>
          <a:xfrm>
            <a:off x="8867393" y="2510219"/>
            <a:ext cx="2295144" cy="2295144"/>
          </a:xfrm>
          <a:prstGeom prst="ellipse">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3235968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3" name="Picture Placeholder 2"/>
          <p:cNvSpPr>
            <a:spLocks noGrp="1"/>
          </p:cNvSpPr>
          <p:nvPr>
            <p:ph type="pic" sz="quarter" idx="13"/>
          </p:nvPr>
        </p:nvSpPr>
        <p:spPr>
          <a:xfrm>
            <a:off x="6107113" y="693738"/>
            <a:ext cx="2514600" cy="2724912"/>
          </a:xfrm>
          <a:prstGeom prst="rect">
            <a:avLst/>
          </a:prstGeom>
          <a:solidFill>
            <a:schemeClr val="accent6">
              <a:lumMod val="50000"/>
            </a:schemeClr>
          </a:solidFill>
        </p:spPr>
        <p:txBody>
          <a:bodyPr/>
          <a:lstStyle>
            <a:lvl1pPr marL="0" indent="0">
              <a:buNone/>
              <a:defRPr sz="1000"/>
            </a:lvl1pPr>
          </a:lstStyle>
          <a:p>
            <a:endParaRPr lang="en-US"/>
          </a:p>
        </p:txBody>
      </p:sp>
      <p:sp>
        <p:nvSpPr>
          <p:cNvPr id="10" name="Picture Placeholder 2"/>
          <p:cNvSpPr>
            <a:spLocks noGrp="1"/>
          </p:cNvSpPr>
          <p:nvPr>
            <p:ph type="pic" sz="quarter" idx="14"/>
          </p:nvPr>
        </p:nvSpPr>
        <p:spPr>
          <a:xfrm>
            <a:off x="8651875" y="693738"/>
            <a:ext cx="2514600" cy="2724912"/>
          </a:xfrm>
          <a:prstGeom prst="rect">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15"/>
          </p:nvPr>
        </p:nvSpPr>
        <p:spPr>
          <a:xfrm>
            <a:off x="6107113" y="3448050"/>
            <a:ext cx="2514600" cy="2724912"/>
          </a:xfrm>
          <a:prstGeom prst="rect">
            <a:avLst/>
          </a:prstGeom>
          <a:solidFill>
            <a:schemeClr val="accent6">
              <a:lumMod val="50000"/>
            </a:schemeClr>
          </a:solidFill>
        </p:spPr>
        <p:txBody>
          <a:bodyPr/>
          <a:lstStyle>
            <a:lvl1pPr marL="0" indent="0">
              <a:buNone/>
              <a:defRPr sz="1000"/>
            </a:lvl1pPr>
          </a:lstStyle>
          <a:p>
            <a:endParaRPr lang="en-US"/>
          </a:p>
        </p:txBody>
      </p:sp>
      <p:sp>
        <p:nvSpPr>
          <p:cNvPr id="12" name="Picture Placeholder 2"/>
          <p:cNvSpPr>
            <a:spLocks noGrp="1"/>
          </p:cNvSpPr>
          <p:nvPr>
            <p:ph type="pic" sz="quarter" idx="16"/>
          </p:nvPr>
        </p:nvSpPr>
        <p:spPr>
          <a:xfrm>
            <a:off x="8651875" y="3448050"/>
            <a:ext cx="2514600" cy="2724912"/>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729339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folio #4">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4" name="Rectangle 3"/>
          <p:cNvSpPr/>
          <p:nvPr userDrawn="1"/>
        </p:nvSpPr>
        <p:spPr>
          <a:xfrm>
            <a:off x="4295555" y="4392943"/>
            <a:ext cx="3234956" cy="13982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p:cNvSpPr>
            <a:spLocks noGrp="1"/>
          </p:cNvSpPr>
          <p:nvPr>
            <p:ph type="pic" sz="quarter" idx="13"/>
          </p:nvPr>
        </p:nvSpPr>
        <p:spPr>
          <a:xfrm>
            <a:off x="1028700" y="2514599"/>
            <a:ext cx="3234516" cy="3273425"/>
          </a:xfrm>
          <a:prstGeom prst="rect">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14"/>
          </p:nvPr>
        </p:nvSpPr>
        <p:spPr>
          <a:xfrm>
            <a:off x="7560452" y="2514599"/>
            <a:ext cx="3604435" cy="3273425"/>
          </a:xfrm>
          <a:prstGeom prst="rect">
            <a:avLst/>
          </a:prstGeom>
          <a:solidFill>
            <a:schemeClr val="accent6">
              <a:lumMod val="50000"/>
            </a:schemeClr>
          </a:solidFill>
        </p:spPr>
        <p:txBody>
          <a:bodyPr/>
          <a:lstStyle>
            <a:lvl1pPr marL="0" indent="0">
              <a:buNone/>
              <a:defRPr sz="1000"/>
            </a:lvl1pPr>
          </a:lstStyle>
          <a:p>
            <a:endParaRPr lang="en-US"/>
          </a:p>
        </p:txBody>
      </p:sp>
      <p:sp>
        <p:nvSpPr>
          <p:cNvPr id="12" name="Picture Placeholder 2"/>
          <p:cNvSpPr>
            <a:spLocks noGrp="1"/>
          </p:cNvSpPr>
          <p:nvPr>
            <p:ph type="pic" sz="quarter" idx="15"/>
          </p:nvPr>
        </p:nvSpPr>
        <p:spPr>
          <a:xfrm>
            <a:off x="4297952" y="2512249"/>
            <a:ext cx="3232559" cy="185814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2998879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tfolio #5">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5" name="Picture Placeholder 2"/>
          <p:cNvSpPr>
            <a:spLocks noGrp="1"/>
          </p:cNvSpPr>
          <p:nvPr>
            <p:ph type="pic" sz="quarter" idx="13"/>
          </p:nvPr>
        </p:nvSpPr>
        <p:spPr>
          <a:xfrm>
            <a:off x="1028699" y="701675"/>
            <a:ext cx="4149725" cy="5470525"/>
          </a:xfrm>
          <a:prstGeom prst="roundRect">
            <a:avLst>
              <a:gd name="adj" fmla="val 1217"/>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2686220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rtfolio #6">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10" name="Picture Placeholder 2"/>
          <p:cNvSpPr>
            <a:spLocks noGrp="1"/>
          </p:cNvSpPr>
          <p:nvPr>
            <p:ph type="pic" sz="quarter" idx="13"/>
          </p:nvPr>
        </p:nvSpPr>
        <p:spPr>
          <a:xfrm>
            <a:off x="6096000" y="701675"/>
            <a:ext cx="2514600" cy="3456432"/>
          </a:xfrm>
          <a:prstGeom prst="rect">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14"/>
          </p:nvPr>
        </p:nvSpPr>
        <p:spPr>
          <a:xfrm>
            <a:off x="8648700" y="701675"/>
            <a:ext cx="2514600" cy="1975104"/>
          </a:xfrm>
          <a:prstGeom prst="rect">
            <a:avLst/>
          </a:prstGeom>
          <a:solidFill>
            <a:schemeClr val="accent6">
              <a:lumMod val="50000"/>
            </a:schemeClr>
          </a:solidFill>
        </p:spPr>
        <p:txBody>
          <a:bodyPr/>
          <a:lstStyle>
            <a:lvl1pPr marL="0" indent="0">
              <a:buNone/>
              <a:defRPr sz="1000"/>
            </a:lvl1pPr>
          </a:lstStyle>
          <a:p>
            <a:endParaRPr lang="en-US"/>
          </a:p>
        </p:txBody>
      </p:sp>
      <p:sp>
        <p:nvSpPr>
          <p:cNvPr id="12" name="Picture Placeholder 2"/>
          <p:cNvSpPr>
            <a:spLocks noGrp="1"/>
          </p:cNvSpPr>
          <p:nvPr>
            <p:ph type="pic" sz="quarter" idx="15"/>
          </p:nvPr>
        </p:nvSpPr>
        <p:spPr>
          <a:xfrm>
            <a:off x="8648700" y="2716213"/>
            <a:ext cx="2514600" cy="3456432"/>
          </a:xfrm>
          <a:prstGeom prst="rect">
            <a:avLst/>
          </a:prstGeom>
          <a:solidFill>
            <a:schemeClr val="accent6">
              <a:lumMod val="50000"/>
            </a:schemeClr>
          </a:solidFill>
        </p:spPr>
        <p:txBody>
          <a:bodyPr/>
          <a:lstStyle>
            <a:lvl1pPr marL="0" indent="0">
              <a:buNone/>
              <a:defRPr sz="1000"/>
            </a:lvl1pPr>
          </a:lstStyle>
          <a:p>
            <a:endParaRPr lang="en-US"/>
          </a:p>
        </p:txBody>
      </p:sp>
      <p:sp>
        <p:nvSpPr>
          <p:cNvPr id="13" name="Picture Placeholder 2"/>
          <p:cNvSpPr>
            <a:spLocks noGrp="1"/>
          </p:cNvSpPr>
          <p:nvPr>
            <p:ph type="pic" sz="quarter" idx="16"/>
          </p:nvPr>
        </p:nvSpPr>
        <p:spPr>
          <a:xfrm>
            <a:off x="6096000" y="4200525"/>
            <a:ext cx="2514600" cy="1975104"/>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354364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www.websitename.com</a:t>
            </a:r>
          </a:p>
        </p:txBody>
      </p:sp>
      <p:sp>
        <p:nvSpPr>
          <p:cNvPr id="6" name="Slide Number Placeholder 5"/>
          <p:cNvSpPr>
            <a:spLocks noGrp="1"/>
          </p:cNvSpPr>
          <p:nvPr>
            <p:ph type="sldNum" sz="quarter" idx="12"/>
          </p:nvPr>
        </p:nvSpPr>
        <p:spPr/>
        <p:txBody>
          <a:bodyPr/>
          <a:lstStyle/>
          <a:p>
            <a:fld id="{A2912448-FEEC-49E8-9588-2DF1F90D57C2}" type="slidenum">
              <a:rPr lang="en-US" smtClean="0"/>
              <a:t>‹#›</a:t>
            </a:fld>
            <a:endParaRPr lang="en-US"/>
          </a:p>
        </p:txBody>
      </p:sp>
      <p:sp>
        <p:nvSpPr>
          <p:cNvPr id="3" name="Picture Placeholder 2"/>
          <p:cNvSpPr>
            <a:spLocks noGrp="1"/>
          </p:cNvSpPr>
          <p:nvPr>
            <p:ph type="pic" sz="quarter" idx="13"/>
          </p:nvPr>
        </p:nvSpPr>
        <p:spPr>
          <a:xfrm>
            <a:off x="1028700" y="2514600"/>
            <a:ext cx="5067300" cy="3273552"/>
          </a:xfrm>
          <a:prstGeom prst="roundRect">
            <a:avLst>
              <a:gd name="adj" fmla="val 935"/>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087921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rtfolio #7">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4" name="Rectangle 3"/>
          <p:cNvSpPr/>
          <p:nvPr userDrawn="1"/>
        </p:nvSpPr>
        <p:spPr>
          <a:xfrm>
            <a:off x="9797313" y="4152935"/>
            <a:ext cx="1365987" cy="1638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sz="quarter" idx="14"/>
          </p:nvPr>
        </p:nvSpPr>
        <p:spPr>
          <a:xfrm>
            <a:off x="1028699" y="2514599"/>
            <a:ext cx="3657600" cy="1627632"/>
          </a:xfrm>
          <a:prstGeom prst="rect">
            <a:avLst/>
          </a:prstGeom>
          <a:solidFill>
            <a:schemeClr val="accent6">
              <a:lumMod val="50000"/>
            </a:schemeClr>
          </a:solidFill>
        </p:spPr>
        <p:txBody>
          <a:bodyPr/>
          <a:lstStyle>
            <a:lvl1pPr marL="0" indent="0">
              <a:buNone/>
              <a:defRPr sz="1000"/>
            </a:lvl1pPr>
          </a:lstStyle>
          <a:p>
            <a:endParaRPr lang="en-US"/>
          </a:p>
        </p:txBody>
      </p:sp>
      <p:sp>
        <p:nvSpPr>
          <p:cNvPr id="14" name="Picture Placeholder 2"/>
          <p:cNvSpPr>
            <a:spLocks noGrp="1"/>
          </p:cNvSpPr>
          <p:nvPr>
            <p:ph type="pic" sz="quarter" idx="15"/>
          </p:nvPr>
        </p:nvSpPr>
        <p:spPr>
          <a:xfrm>
            <a:off x="4711699" y="2514599"/>
            <a:ext cx="2304288" cy="3273552"/>
          </a:xfrm>
          <a:prstGeom prst="rect">
            <a:avLst/>
          </a:prstGeom>
          <a:solidFill>
            <a:schemeClr val="accent6">
              <a:lumMod val="50000"/>
            </a:schemeClr>
          </a:solidFill>
        </p:spPr>
        <p:txBody>
          <a:bodyPr/>
          <a:lstStyle>
            <a:lvl1pPr marL="0" indent="0">
              <a:buNone/>
              <a:defRPr sz="1000"/>
            </a:lvl1pPr>
          </a:lstStyle>
          <a:p>
            <a:endParaRPr lang="en-US"/>
          </a:p>
        </p:txBody>
      </p:sp>
      <p:sp>
        <p:nvSpPr>
          <p:cNvPr id="15" name="Picture Placeholder 2"/>
          <p:cNvSpPr>
            <a:spLocks noGrp="1"/>
          </p:cNvSpPr>
          <p:nvPr>
            <p:ph type="pic" sz="quarter" idx="16"/>
          </p:nvPr>
        </p:nvSpPr>
        <p:spPr>
          <a:xfrm>
            <a:off x="7043737" y="2515079"/>
            <a:ext cx="4123944" cy="1618488"/>
          </a:xfrm>
          <a:prstGeom prst="rect">
            <a:avLst/>
          </a:prstGeom>
          <a:solidFill>
            <a:schemeClr val="accent6">
              <a:lumMod val="50000"/>
            </a:schemeClr>
          </a:solidFill>
        </p:spPr>
        <p:txBody>
          <a:bodyPr/>
          <a:lstStyle>
            <a:lvl1pPr marL="0" indent="0">
              <a:buNone/>
              <a:defRPr sz="1000"/>
            </a:lvl1pPr>
          </a:lstStyle>
          <a:p>
            <a:endParaRPr lang="en-US"/>
          </a:p>
        </p:txBody>
      </p:sp>
      <p:sp>
        <p:nvSpPr>
          <p:cNvPr id="16" name="Picture Placeholder 2"/>
          <p:cNvSpPr>
            <a:spLocks noGrp="1"/>
          </p:cNvSpPr>
          <p:nvPr>
            <p:ph type="pic" sz="quarter" idx="17"/>
          </p:nvPr>
        </p:nvSpPr>
        <p:spPr>
          <a:xfrm>
            <a:off x="7043738" y="4153379"/>
            <a:ext cx="2724912" cy="1636776"/>
          </a:xfrm>
          <a:prstGeom prst="rect">
            <a:avLst/>
          </a:prstGeom>
          <a:solidFill>
            <a:schemeClr val="accent6">
              <a:lumMod val="50000"/>
            </a:schemeClr>
          </a:solidFill>
        </p:spPr>
        <p:txBody>
          <a:bodyPr/>
          <a:lstStyle>
            <a:lvl1pPr marL="0" indent="0">
              <a:buNone/>
              <a:defRPr sz="1000"/>
            </a:lvl1pPr>
          </a:lstStyle>
          <a:p>
            <a:endParaRPr lang="en-US"/>
          </a:p>
        </p:txBody>
      </p:sp>
      <p:sp>
        <p:nvSpPr>
          <p:cNvPr id="17" name="Picture Placeholder 2"/>
          <p:cNvSpPr>
            <a:spLocks noGrp="1"/>
          </p:cNvSpPr>
          <p:nvPr>
            <p:ph type="pic" sz="quarter" idx="18"/>
          </p:nvPr>
        </p:nvSpPr>
        <p:spPr>
          <a:xfrm>
            <a:off x="2865437" y="4164012"/>
            <a:ext cx="1819656" cy="1627632"/>
          </a:xfrm>
          <a:prstGeom prst="rect">
            <a:avLst/>
          </a:prstGeom>
          <a:solidFill>
            <a:schemeClr val="accent6">
              <a:lumMod val="50000"/>
            </a:schemeClr>
          </a:solidFill>
        </p:spPr>
        <p:txBody>
          <a:bodyPr/>
          <a:lstStyle>
            <a:lvl1pPr marL="0" indent="0">
              <a:buNone/>
              <a:defRPr sz="1000"/>
            </a:lvl1pPr>
          </a:lstStyle>
          <a:p>
            <a:endParaRPr lang="en-US"/>
          </a:p>
        </p:txBody>
      </p:sp>
      <p:sp>
        <p:nvSpPr>
          <p:cNvPr id="18" name="Picture Placeholder 2"/>
          <p:cNvSpPr>
            <a:spLocks noGrp="1"/>
          </p:cNvSpPr>
          <p:nvPr>
            <p:ph type="pic" sz="quarter" idx="19"/>
          </p:nvPr>
        </p:nvSpPr>
        <p:spPr>
          <a:xfrm>
            <a:off x="1028699" y="4164012"/>
            <a:ext cx="1810512" cy="1627632"/>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3715883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8">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12" name="Picture Placeholder 2"/>
          <p:cNvSpPr>
            <a:spLocks noGrp="1"/>
          </p:cNvSpPr>
          <p:nvPr>
            <p:ph type="pic" sz="quarter" idx="18"/>
          </p:nvPr>
        </p:nvSpPr>
        <p:spPr>
          <a:xfrm>
            <a:off x="2878138" y="685800"/>
            <a:ext cx="3639312" cy="3639312"/>
          </a:xfrm>
          <a:prstGeom prst="rect">
            <a:avLst/>
          </a:prstGeom>
          <a:solidFill>
            <a:schemeClr val="accent6">
              <a:lumMod val="50000"/>
            </a:schemeClr>
          </a:solidFill>
        </p:spPr>
        <p:txBody>
          <a:bodyPr/>
          <a:lstStyle>
            <a:lvl1pPr marL="0" indent="0">
              <a:buNone/>
              <a:defRPr sz="1000"/>
            </a:lvl1pPr>
          </a:lstStyle>
          <a:p>
            <a:endParaRPr lang="en-US"/>
          </a:p>
        </p:txBody>
      </p:sp>
      <p:sp>
        <p:nvSpPr>
          <p:cNvPr id="13" name="Picture Placeholder 2"/>
          <p:cNvSpPr>
            <a:spLocks noGrp="1"/>
          </p:cNvSpPr>
          <p:nvPr>
            <p:ph type="pic" sz="quarter" idx="19"/>
          </p:nvPr>
        </p:nvSpPr>
        <p:spPr>
          <a:xfrm>
            <a:off x="1028700" y="684213"/>
            <a:ext cx="1792224" cy="1792224"/>
          </a:xfrm>
          <a:prstGeom prst="rect">
            <a:avLst/>
          </a:prstGeom>
          <a:solidFill>
            <a:schemeClr val="accent6">
              <a:lumMod val="50000"/>
            </a:schemeClr>
          </a:solidFill>
        </p:spPr>
        <p:txBody>
          <a:bodyPr/>
          <a:lstStyle>
            <a:lvl1pPr marL="0" indent="0">
              <a:buNone/>
              <a:defRPr sz="1000"/>
            </a:lvl1pPr>
          </a:lstStyle>
          <a:p>
            <a:endParaRPr lang="en-US"/>
          </a:p>
        </p:txBody>
      </p:sp>
      <p:sp>
        <p:nvSpPr>
          <p:cNvPr id="14" name="Picture Placeholder 2"/>
          <p:cNvSpPr>
            <a:spLocks noGrp="1"/>
          </p:cNvSpPr>
          <p:nvPr>
            <p:ph type="pic" sz="quarter" idx="20"/>
          </p:nvPr>
        </p:nvSpPr>
        <p:spPr>
          <a:xfrm>
            <a:off x="1028700" y="2533650"/>
            <a:ext cx="1792224" cy="1792224"/>
          </a:xfrm>
          <a:prstGeom prst="rect">
            <a:avLst/>
          </a:prstGeom>
          <a:solidFill>
            <a:schemeClr val="accent6">
              <a:lumMod val="50000"/>
            </a:schemeClr>
          </a:solidFill>
        </p:spPr>
        <p:txBody>
          <a:bodyPr/>
          <a:lstStyle>
            <a:lvl1pPr marL="0" indent="0">
              <a:buNone/>
              <a:defRPr sz="1000"/>
            </a:lvl1pPr>
          </a:lstStyle>
          <a:p>
            <a:endParaRPr lang="en-US"/>
          </a:p>
        </p:txBody>
      </p:sp>
      <p:sp>
        <p:nvSpPr>
          <p:cNvPr id="15" name="Picture Placeholder 2"/>
          <p:cNvSpPr>
            <a:spLocks noGrp="1"/>
          </p:cNvSpPr>
          <p:nvPr>
            <p:ph type="pic" sz="quarter" idx="21"/>
          </p:nvPr>
        </p:nvSpPr>
        <p:spPr>
          <a:xfrm>
            <a:off x="1028700" y="4381500"/>
            <a:ext cx="1792224" cy="1792224"/>
          </a:xfrm>
          <a:prstGeom prst="rect">
            <a:avLst/>
          </a:prstGeom>
          <a:solidFill>
            <a:schemeClr val="accent6">
              <a:lumMod val="50000"/>
            </a:schemeClr>
          </a:solidFill>
        </p:spPr>
        <p:txBody>
          <a:bodyPr/>
          <a:lstStyle>
            <a:lvl1pPr marL="0" indent="0">
              <a:buNone/>
              <a:defRPr sz="1000"/>
            </a:lvl1pPr>
          </a:lstStyle>
          <a:p>
            <a:endParaRPr lang="en-US"/>
          </a:p>
        </p:txBody>
      </p:sp>
      <p:sp>
        <p:nvSpPr>
          <p:cNvPr id="16" name="Picture Placeholder 2"/>
          <p:cNvSpPr>
            <a:spLocks noGrp="1"/>
          </p:cNvSpPr>
          <p:nvPr>
            <p:ph type="pic" sz="quarter" idx="22"/>
          </p:nvPr>
        </p:nvSpPr>
        <p:spPr>
          <a:xfrm>
            <a:off x="2878138" y="4381500"/>
            <a:ext cx="1792224" cy="1792224"/>
          </a:xfrm>
          <a:prstGeom prst="rect">
            <a:avLst/>
          </a:prstGeom>
          <a:solidFill>
            <a:schemeClr val="accent6">
              <a:lumMod val="50000"/>
            </a:schemeClr>
          </a:solidFill>
        </p:spPr>
        <p:txBody>
          <a:bodyPr/>
          <a:lstStyle>
            <a:lvl1pPr marL="0" indent="0">
              <a:buNone/>
              <a:defRPr sz="1000"/>
            </a:lvl1pPr>
          </a:lstStyle>
          <a:p>
            <a:endParaRPr lang="en-US"/>
          </a:p>
        </p:txBody>
      </p:sp>
      <p:sp>
        <p:nvSpPr>
          <p:cNvPr id="17" name="Picture Placeholder 2"/>
          <p:cNvSpPr>
            <a:spLocks noGrp="1"/>
          </p:cNvSpPr>
          <p:nvPr>
            <p:ph type="pic" sz="quarter" idx="23"/>
          </p:nvPr>
        </p:nvSpPr>
        <p:spPr>
          <a:xfrm>
            <a:off x="4729163" y="4381500"/>
            <a:ext cx="1792224" cy="1792224"/>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2409490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9">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10" name="Picture Placeholder 2"/>
          <p:cNvSpPr>
            <a:spLocks noGrp="1"/>
          </p:cNvSpPr>
          <p:nvPr>
            <p:ph type="pic" sz="quarter" idx="20"/>
          </p:nvPr>
        </p:nvSpPr>
        <p:spPr>
          <a:xfrm>
            <a:off x="1028699" y="2535237"/>
            <a:ext cx="2378075" cy="2378075"/>
          </a:xfrm>
          <a:prstGeom prst="rect">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21"/>
          </p:nvPr>
        </p:nvSpPr>
        <p:spPr>
          <a:xfrm>
            <a:off x="3615531" y="2535236"/>
            <a:ext cx="2378075" cy="2378075"/>
          </a:xfrm>
          <a:prstGeom prst="rect">
            <a:avLst/>
          </a:prstGeom>
          <a:solidFill>
            <a:schemeClr val="accent6">
              <a:lumMod val="50000"/>
            </a:schemeClr>
          </a:solidFill>
        </p:spPr>
        <p:txBody>
          <a:bodyPr/>
          <a:lstStyle>
            <a:lvl1pPr marL="0" indent="0">
              <a:buNone/>
              <a:defRPr sz="1000"/>
            </a:lvl1pPr>
          </a:lstStyle>
          <a:p>
            <a:endParaRPr lang="en-US"/>
          </a:p>
        </p:txBody>
      </p:sp>
      <p:sp>
        <p:nvSpPr>
          <p:cNvPr id="12" name="Picture Placeholder 2"/>
          <p:cNvSpPr>
            <a:spLocks noGrp="1"/>
          </p:cNvSpPr>
          <p:nvPr>
            <p:ph type="pic" sz="quarter" idx="22"/>
          </p:nvPr>
        </p:nvSpPr>
        <p:spPr>
          <a:xfrm>
            <a:off x="6202363" y="2535236"/>
            <a:ext cx="2378075" cy="2378075"/>
          </a:xfrm>
          <a:prstGeom prst="rect">
            <a:avLst/>
          </a:prstGeom>
          <a:solidFill>
            <a:schemeClr val="accent6">
              <a:lumMod val="50000"/>
            </a:schemeClr>
          </a:solidFill>
        </p:spPr>
        <p:txBody>
          <a:bodyPr/>
          <a:lstStyle>
            <a:lvl1pPr marL="0" indent="0">
              <a:buNone/>
              <a:defRPr sz="1000"/>
            </a:lvl1pPr>
          </a:lstStyle>
          <a:p>
            <a:endParaRPr lang="en-US"/>
          </a:p>
        </p:txBody>
      </p:sp>
      <p:sp>
        <p:nvSpPr>
          <p:cNvPr id="13" name="Picture Placeholder 2"/>
          <p:cNvSpPr>
            <a:spLocks noGrp="1"/>
          </p:cNvSpPr>
          <p:nvPr>
            <p:ph type="pic" sz="quarter" idx="23"/>
          </p:nvPr>
        </p:nvSpPr>
        <p:spPr>
          <a:xfrm>
            <a:off x="8789195" y="2535235"/>
            <a:ext cx="2378075" cy="2378075"/>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390429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folio #10">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6" name="Picture Placeholder 2"/>
          <p:cNvSpPr>
            <a:spLocks noGrp="1"/>
          </p:cNvSpPr>
          <p:nvPr>
            <p:ph type="pic" sz="quarter" idx="20"/>
          </p:nvPr>
        </p:nvSpPr>
        <p:spPr>
          <a:xfrm>
            <a:off x="6096000" y="685800"/>
            <a:ext cx="2487613" cy="5486400"/>
          </a:xfrm>
          <a:prstGeom prst="rect">
            <a:avLst/>
          </a:prstGeom>
          <a:solidFill>
            <a:schemeClr val="accent6">
              <a:lumMod val="50000"/>
            </a:schemeClr>
          </a:solidFill>
        </p:spPr>
        <p:txBody>
          <a:bodyPr/>
          <a:lstStyle>
            <a:lvl1pPr marL="0" indent="0">
              <a:buNone/>
              <a:defRPr sz="1000"/>
            </a:lvl1pPr>
          </a:lstStyle>
          <a:p>
            <a:endParaRPr lang="en-US"/>
          </a:p>
        </p:txBody>
      </p:sp>
      <p:sp>
        <p:nvSpPr>
          <p:cNvPr id="10" name="Picture Placeholder 2"/>
          <p:cNvSpPr>
            <a:spLocks noGrp="1"/>
          </p:cNvSpPr>
          <p:nvPr>
            <p:ph type="pic" sz="quarter" idx="21"/>
          </p:nvPr>
        </p:nvSpPr>
        <p:spPr>
          <a:xfrm>
            <a:off x="8678863" y="685800"/>
            <a:ext cx="2487613" cy="548640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4252045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folio #11">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10" name="Picture Placeholder 2"/>
          <p:cNvSpPr>
            <a:spLocks noGrp="1"/>
          </p:cNvSpPr>
          <p:nvPr>
            <p:ph type="pic" sz="quarter" idx="20"/>
          </p:nvPr>
        </p:nvSpPr>
        <p:spPr>
          <a:xfrm>
            <a:off x="6103937" y="2030412"/>
            <a:ext cx="2432304" cy="3776472"/>
          </a:xfrm>
          <a:prstGeom prst="rect">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21"/>
          </p:nvPr>
        </p:nvSpPr>
        <p:spPr>
          <a:xfrm>
            <a:off x="8526462" y="2030411"/>
            <a:ext cx="3666744" cy="1828800"/>
          </a:xfrm>
          <a:prstGeom prst="rect">
            <a:avLst/>
          </a:prstGeom>
          <a:solidFill>
            <a:schemeClr val="accent6">
              <a:lumMod val="50000"/>
            </a:schemeClr>
          </a:solidFill>
        </p:spPr>
        <p:txBody>
          <a:bodyPr/>
          <a:lstStyle>
            <a:lvl1pPr marL="0" indent="0">
              <a:buNone/>
              <a:defRPr sz="1000"/>
            </a:lvl1pPr>
          </a:lstStyle>
          <a:p>
            <a:endParaRPr lang="en-US"/>
          </a:p>
        </p:txBody>
      </p:sp>
      <p:sp>
        <p:nvSpPr>
          <p:cNvPr id="12" name="Picture Placeholder 2"/>
          <p:cNvSpPr>
            <a:spLocks noGrp="1"/>
          </p:cNvSpPr>
          <p:nvPr>
            <p:ph type="pic" sz="quarter" idx="22"/>
          </p:nvPr>
        </p:nvSpPr>
        <p:spPr>
          <a:xfrm>
            <a:off x="8531224" y="3859212"/>
            <a:ext cx="1828800" cy="1947672"/>
          </a:xfrm>
          <a:prstGeom prst="rect">
            <a:avLst/>
          </a:prstGeom>
          <a:solidFill>
            <a:schemeClr val="accent6">
              <a:lumMod val="50000"/>
            </a:schemeClr>
          </a:solidFill>
        </p:spPr>
        <p:txBody>
          <a:bodyPr/>
          <a:lstStyle>
            <a:lvl1pPr marL="0" indent="0">
              <a:buNone/>
              <a:defRPr sz="1000"/>
            </a:lvl1pPr>
          </a:lstStyle>
          <a:p>
            <a:endParaRPr lang="en-US"/>
          </a:p>
        </p:txBody>
      </p:sp>
      <p:sp>
        <p:nvSpPr>
          <p:cNvPr id="13" name="Picture Placeholder 2"/>
          <p:cNvSpPr>
            <a:spLocks noGrp="1"/>
          </p:cNvSpPr>
          <p:nvPr>
            <p:ph type="pic" sz="quarter" idx="23"/>
          </p:nvPr>
        </p:nvSpPr>
        <p:spPr>
          <a:xfrm>
            <a:off x="10355262" y="3859212"/>
            <a:ext cx="1837944" cy="1947672"/>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2682597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5" name="Picture Placeholder 2"/>
          <p:cNvSpPr>
            <a:spLocks noGrp="1"/>
          </p:cNvSpPr>
          <p:nvPr>
            <p:ph type="pic" sz="quarter" idx="13"/>
          </p:nvPr>
        </p:nvSpPr>
        <p:spPr>
          <a:xfrm>
            <a:off x="0" y="0"/>
            <a:ext cx="5187950" cy="685800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2234999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folio #12">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4" name="Rectangle 3"/>
          <p:cNvSpPr/>
          <p:nvPr userDrawn="1"/>
        </p:nvSpPr>
        <p:spPr>
          <a:xfrm>
            <a:off x="6602227" y="4412215"/>
            <a:ext cx="4561072" cy="13962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p:cNvSpPr>
            <a:spLocks noGrp="1"/>
          </p:cNvSpPr>
          <p:nvPr>
            <p:ph type="pic" sz="quarter" idx="22"/>
          </p:nvPr>
        </p:nvSpPr>
        <p:spPr>
          <a:xfrm>
            <a:off x="6602412" y="2532062"/>
            <a:ext cx="2258568" cy="1847088"/>
          </a:xfrm>
          <a:prstGeom prst="rect">
            <a:avLst/>
          </a:prstGeom>
          <a:solidFill>
            <a:schemeClr val="accent6">
              <a:lumMod val="50000"/>
            </a:schemeClr>
          </a:solidFill>
        </p:spPr>
        <p:txBody>
          <a:bodyPr/>
          <a:lstStyle>
            <a:lvl1pPr marL="0" indent="0">
              <a:buNone/>
              <a:defRPr sz="1000"/>
            </a:lvl1pPr>
          </a:lstStyle>
          <a:p>
            <a:endParaRPr lang="en-US"/>
          </a:p>
        </p:txBody>
      </p:sp>
      <p:sp>
        <p:nvSpPr>
          <p:cNvPr id="13" name="Picture Placeholder 2"/>
          <p:cNvSpPr>
            <a:spLocks noGrp="1"/>
          </p:cNvSpPr>
          <p:nvPr>
            <p:ph type="pic" sz="quarter" idx="23"/>
          </p:nvPr>
        </p:nvSpPr>
        <p:spPr>
          <a:xfrm>
            <a:off x="8902699" y="2532062"/>
            <a:ext cx="2258568" cy="1847088"/>
          </a:xfrm>
          <a:prstGeom prst="rect">
            <a:avLst/>
          </a:prstGeom>
          <a:solidFill>
            <a:schemeClr val="accent6">
              <a:lumMod val="50000"/>
            </a:schemeClr>
          </a:solidFill>
        </p:spPr>
        <p:txBody>
          <a:bodyPr/>
          <a:lstStyle>
            <a:lvl1pPr marL="0" indent="0">
              <a:buNone/>
              <a:defRPr sz="1000"/>
            </a:lvl1pPr>
          </a:lstStyle>
          <a:p>
            <a:endParaRPr lang="en-US"/>
          </a:p>
        </p:txBody>
      </p:sp>
      <p:sp>
        <p:nvSpPr>
          <p:cNvPr id="14" name="Picture Placeholder 2"/>
          <p:cNvSpPr>
            <a:spLocks noGrp="1"/>
          </p:cNvSpPr>
          <p:nvPr>
            <p:ph type="pic" sz="quarter" idx="24"/>
          </p:nvPr>
        </p:nvSpPr>
        <p:spPr>
          <a:xfrm>
            <a:off x="4302124" y="2532062"/>
            <a:ext cx="2258568" cy="1847088"/>
          </a:xfrm>
          <a:prstGeom prst="rect">
            <a:avLst/>
          </a:prstGeom>
          <a:solidFill>
            <a:schemeClr val="accent6">
              <a:lumMod val="50000"/>
            </a:schemeClr>
          </a:solidFill>
        </p:spPr>
        <p:txBody>
          <a:bodyPr/>
          <a:lstStyle>
            <a:lvl1pPr marL="0" indent="0">
              <a:buNone/>
              <a:defRPr sz="1000"/>
            </a:lvl1pPr>
          </a:lstStyle>
          <a:p>
            <a:endParaRPr lang="en-US"/>
          </a:p>
        </p:txBody>
      </p:sp>
      <p:sp>
        <p:nvSpPr>
          <p:cNvPr id="15" name="Picture Placeholder 2"/>
          <p:cNvSpPr>
            <a:spLocks noGrp="1"/>
          </p:cNvSpPr>
          <p:nvPr>
            <p:ph type="pic" sz="quarter" idx="25"/>
          </p:nvPr>
        </p:nvSpPr>
        <p:spPr>
          <a:xfrm>
            <a:off x="1028699" y="2532062"/>
            <a:ext cx="3236976" cy="3273552"/>
          </a:xfrm>
          <a:prstGeom prst="rect">
            <a:avLst/>
          </a:prstGeom>
          <a:solidFill>
            <a:schemeClr val="accent6">
              <a:lumMod val="50000"/>
            </a:schemeClr>
          </a:solidFill>
        </p:spPr>
        <p:txBody>
          <a:bodyPr/>
          <a:lstStyle>
            <a:lvl1pPr marL="0" indent="0">
              <a:buNone/>
              <a:defRPr sz="1000"/>
            </a:lvl1pPr>
          </a:lstStyle>
          <a:p>
            <a:endParaRPr lang="en-US"/>
          </a:p>
        </p:txBody>
      </p:sp>
      <p:sp>
        <p:nvSpPr>
          <p:cNvPr id="16" name="Picture Placeholder 2"/>
          <p:cNvSpPr>
            <a:spLocks noGrp="1"/>
          </p:cNvSpPr>
          <p:nvPr>
            <p:ph type="pic" sz="quarter" idx="26"/>
          </p:nvPr>
        </p:nvSpPr>
        <p:spPr>
          <a:xfrm>
            <a:off x="4302125" y="4411662"/>
            <a:ext cx="2258568" cy="1399032"/>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2415984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folio #13">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7" name="Picture Placeholder 2"/>
          <p:cNvSpPr>
            <a:spLocks noGrp="1"/>
          </p:cNvSpPr>
          <p:nvPr>
            <p:ph type="pic" sz="quarter" idx="19"/>
          </p:nvPr>
        </p:nvSpPr>
        <p:spPr>
          <a:xfrm>
            <a:off x="1028700" y="2535238"/>
            <a:ext cx="3263900" cy="2424112"/>
          </a:xfrm>
          <a:prstGeom prst="roundRect">
            <a:avLst>
              <a:gd name="adj" fmla="val 1492"/>
            </a:avLst>
          </a:prstGeom>
          <a:solidFill>
            <a:schemeClr val="accent6">
              <a:lumMod val="50000"/>
            </a:schemeClr>
          </a:solidFill>
        </p:spPr>
        <p:txBody>
          <a:bodyPr/>
          <a:lstStyle>
            <a:lvl1pPr marL="0" indent="0">
              <a:buNone/>
              <a:defRPr sz="1000"/>
            </a:lvl1pPr>
          </a:lstStyle>
          <a:p>
            <a:endParaRPr lang="en-US"/>
          </a:p>
        </p:txBody>
      </p:sp>
      <p:sp>
        <p:nvSpPr>
          <p:cNvPr id="10" name="Picture Placeholder 2"/>
          <p:cNvSpPr>
            <a:spLocks noGrp="1"/>
          </p:cNvSpPr>
          <p:nvPr>
            <p:ph type="pic" sz="quarter" idx="20"/>
          </p:nvPr>
        </p:nvSpPr>
        <p:spPr>
          <a:xfrm>
            <a:off x="4462463" y="2535238"/>
            <a:ext cx="3263900" cy="2424112"/>
          </a:xfrm>
          <a:prstGeom prst="roundRect">
            <a:avLst>
              <a:gd name="adj" fmla="val 1492"/>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21"/>
          </p:nvPr>
        </p:nvSpPr>
        <p:spPr>
          <a:xfrm>
            <a:off x="7896225" y="2535238"/>
            <a:ext cx="3263900" cy="2424112"/>
          </a:xfrm>
          <a:prstGeom prst="roundRect">
            <a:avLst>
              <a:gd name="adj" fmla="val 1492"/>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531546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folio #14">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6" name="Picture Placeholder 2"/>
          <p:cNvSpPr>
            <a:spLocks noGrp="1"/>
          </p:cNvSpPr>
          <p:nvPr>
            <p:ph type="pic" sz="quarter" idx="19"/>
          </p:nvPr>
        </p:nvSpPr>
        <p:spPr>
          <a:xfrm>
            <a:off x="1028700" y="2514599"/>
            <a:ext cx="5029200" cy="3275013"/>
          </a:xfrm>
          <a:prstGeom prst="roundRect">
            <a:avLst>
              <a:gd name="adj" fmla="val 1492"/>
            </a:avLst>
          </a:prstGeom>
          <a:solidFill>
            <a:schemeClr val="accent6">
              <a:lumMod val="50000"/>
            </a:schemeClr>
          </a:solidFill>
        </p:spPr>
        <p:txBody>
          <a:bodyPr/>
          <a:lstStyle>
            <a:lvl1pPr marL="0" indent="0">
              <a:buNone/>
              <a:defRPr sz="1000"/>
            </a:lvl1pPr>
          </a:lstStyle>
          <a:p>
            <a:endParaRPr lang="en-US"/>
          </a:p>
        </p:txBody>
      </p:sp>
      <p:sp>
        <p:nvSpPr>
          <p:cNvPr id="7" name="Picture Placeholder 2"/>
          <p:cNvSpPr>
            <a:spLocks noGrp="1"/>
          </p:cNvSpPr>
          <p:nvPr>
            <p:ph type="pic" sz="quarter" idx="20"/>
          </p:nvPr>
        </p:nvSpPr>
        <p:spPr>
          <a:xfrm>
            <a:off x="6134100" y="2514598"/>
            <a:ext cx="5029200" cy="3275013"/>
          </a:xfrm>
          <a:prstGeom prst="roundRect">
            <a:avLst>
              <a:gd name="adj" fmla="val 1492"/>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52515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tfolio #15">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4" name="Rectangle 3"/>
          <p:cNvSpPr/>
          <p:nvPr userDrawn="1"/>
        </p:nvSpPr>
        <p:spPr>
          <a:xfrm>
            <a:off x="8441366" y="3454400"/>
            <a:ext cx="2721933" cy="2717800"/>
          </a:xfrm>
          <a:prstGeom prst="rect">
            <a:avLst/>
          </a:prstGeom>
          <a:gradFill>
            <a:gsLst>
              <a:gs pos="0">
                <a:schemeClr val="accent4"/>
              </a:gs>
              <a:gs pos="100000">
                <a:schemeClr val="accent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2"/>
          <p:cNvSpPr>
            <a:spLocks noGrp="1"/>
          </p:cNvSpPr>
          <p:nvPr>
            <p:ph type="pic" sz="quarter" idx="22"/>
          </p:nvPr>
        </p:nvSpPr>
        <p:spPr>
          <a:xfrm>
            <a:off x="5659437" y="6857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
        <p:nvSpPr>
          <p:cNvPr id="20" name="Picture Placeholder 2"/>
          <p:cNvSpPr>
            <a:spLocks noGrp="1"/>
          </p:cNvSpPr>
          <p:nvPr>
            <p:ph type="pic" sz="quarter" idx="23"/>
          </p:nvPr>
        </p:nvSpPr>
        <p:spPr>
          <a:xfrm>
            <a:off x="7050087" y="6857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
        <p:nvSpPr>
          <p:cNvPr id="21" name="Picture Placeholder 2"/>
          <p:cNvSpPr>
            <a:spLocks noGrp="1"/>
          </p:cNvSpPr>
          <p:nvPr>
            <p:ph type="pic" sz="quarter" idx="24"/>
          </p:nvPr>
        </p:nvSpPr>
        <p:spPr>
          <a:xfrm>
            <a:off x="8440737" y="6857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
        <p:nvSpPr>
          <p:cNvPr id="22" name="Picture Placeholder 2"/>
          <p:cNvSpPr>
            <a:spLocks noGrp="1"/>
          </p:cNvSpPr>
          <p:nvPr>
            <p:ph type="pic" sz="quarter" idx="25"/>
          </p:nvPr>
        </p:nvSpPr>
        <p:spPr>
          <a:xfrm>
            <a:off x="9831387" y="6857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
        <p:nvSpPr>
          <p:cNvPr id="23" name="Picture Placeholder 2"/>
          <p:cNvSpPr>
            <a:spLocks noGrp="1"/>
          </p:cNvSpPr>
          <p:nvPr>
            <p:ph type="pic" sz="quarter" idx="26"/>
          </p:nvPr>
        </p:nvSpPr>
        <p:spPr>
          <a:xfrm>
            <a:off x="9831387" y="20700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
        <p:nvSpPr>
          <p:cNvPr id="24" name="Picture Placeholder 2"/>
          <p:cNvSpPr>
            <a:spLocks noGrp="1"/>
          </p:cNvSpPr>
          <p:nvPr>
            <p:ph type="pic" sz="quarter" idx="27"/>
          </p:nvPr>
        </p:nvSpPr>
        <p:spPr>
          <a:xfrm>
            <a:off x="8440737" y="20700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
        <p:nvSpPr>
          <p:cNvPr id="25" name="Picture Placeholder 2"/>
          <p:cNvSpPr>
            <a:spLocks noGrp="1"/>
          </p:cNvSpPr>
          <p:nvPr>
            <p:ph type="pic" sz="quarter" idx="28"/>
          </p:nvPr>
        </p:nvSpPr>
        <p:spPr>
          <a:xfrm>
            <a:off x="7050087" y="20700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
        <p:nvSpPr>
          <p:cNvPr id="26" name="Picture Placeholder 2"/>
          <p:cNvSpPr>
            <a:spLocks noGrp="1"/>
          </p:cNvSpPr>
          <p:nvPr>
            <p:ph type="pic" sz="quarter" idx="29"/>
          </p:nvPr>
        </p:nvSpPr>
        <p:spPr>
          <a:xfrm>
            <a:off x="5659437" y="20700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
        <p:nvSpPr>
          <p:cNvPr id="27" name="Picture Placeholder 2"/>
          <p:cNvSpPr>
            <a:spLocks noGrp="1"/>
          </p:cNvSpPr>
          <p:nvPr>
            <p:ph type="pic" sz="quarter" idx="30"/>
          </p:nvPr>
        </p:nvSpPr>
        <p:spPr>
          <a:xfrm>
            <a:off x="7050087" y="34543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
        <p:nvSpPr>
          <p:cNvPr id="28" name="Picture Placeholder 2"/>
          <p:cNvSpPr>
            <a:spLocks noGrp="1"/>
          </p:cNvSpPr>
          <p:nvPr>
            <p:ph type="pic" sz="quarter" idx="31"/>
          </p:nvPr>
        </p:nvSpPr>
        <p:spPr>
          <a:xfrm>
            <a:off x="5659437" y="34543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
        <p:nvSpPr>
          <p:cNvPr id="29" name="Picture Placeholder 2"/>
          <p:cNvSpPr>
            <a:spLocks noGrp="1"/>
          </p:cNvSpPr>
          <p:nvPr>
            <p:ph type="pic" sz="quarter" idx="32"/>
          </p:nvPr>
        </p:nvSpPr>
        <p:spPr>
          <a:xfrm>
            <a:off x="5659437" y="48386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
        <p:nvSpPr>
          <p:cNvPr id="30" name="Picture Placeholder 2"/>
          <p:cNvSpPr>
            <a:spLocks noGrp="1"/>
          </p:cNvSpPr>
          <p:nvPr>
            <p:ph type="pic" sz="quarter" idx="33"/>
          </p:nvPr>
        </p:nvSpPr>
        <p:spPr>
          <a:xfrm>
            <a:off x="7050087" y="48386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01167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Imag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www.websitename.com</a:t>
            </a:r>
          </a:p>
        </p:txBody>
      </p:sp>
      <p:sp>
        <p:nvSpPr>
          <p:cNvPr id="7" name="Slide Number Placeholder 6"/>
          <p:cNvSpPr>
            <a:spLocks noGrp="1"/>
          </p:cNvSpPr>
          <p:nvPr>
            <p:ph type="sldNum" sz="quarter" idx="12"/>
          </p:nvPr>
        </p:nvSpPr>
        <p:spPr/>
        <p:txBody>
          <a:bodyPr/>
          <a:lstStyle/>
          <a:p>
            <a:fld id="{A2912448-FEEC-49E8-9588-2DF1F90D57C2}" type="slidenum">
              <a:rPr lang="en-US" smtClean="0"/>
              <a:t>‹#›</a:t>
            </a:fld>
            <a:endParaRPr lang="en-US"/>
          </a:p>
        </p:txBody>
      </p:sp>
      <p:sp>
        <p:nvSpPr>
          <p:cNvPr id="3" name="Picture Placeholder 2"/>
          <p:cNvSpPr>
            <a:spLocks noGrp="1"/>
          </p:cNvSpPr>
          <p:nvPr>
            <p:ph type="pic" sz="quarter" idx="13"/>
          </p:nvPr>
        </p:nvSpPr>
        <p:spPr>
          <a:xfrm>
            <a:off x="0" y="0"/>
            <a:ext cx="12192000" cy="251460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58039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rtfolio #16">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6" name="Picture Placeholder 2"/>
          <p:cNvSpPr>
            <a:spLocks noGrp="1"/>
          </p:cNvSpPr>
          <p:nvPr>
            <p:ph type="pic" sz="quarter" idx="22"/>
          </p:nvPr>
        </p:nvSpPr>
        <p:spPr>
          <a:xfrm>
            <a:off x="6096000" y="-1"/>
            <a:ext cx="6096000" cy="3382963"/>
          </a:xfrm>
          <a:prstGeom prst="rect">
            <a:avLst/>
          </a:prstGeom>
          <a:solidFill>
            <a:schemeClr val="accent6">
              <a:lumMod val="50000"/>
            </a:schemeClr>
          </a:solidFill>
        </p:spPr>
        <p:txBody>
          <a:bodyPr/>
          <a:lstStyle>
            <a:lvl1pPr marL="0" indent="0">
              <a:buNone/>
              <a:defRPr sz="1000"/>
            </a:lvl1pPr>
          </a:lstStyle>
          <a:p>
            <a:endParaRPr lang="en-US"/>
          </a:p>
        </p:txBody>
      </p:sp>
      <p:sp>
        <p:nvSpPr>
          <p:cNvPr id="7" name="Picture Placeholder 2"/>
          <p:cNvSpPr>
            <a:spLocks noGrp="1"/>
          </p:cNvSpPr>
          <p:nvPr>
            <p:ph type="pic" sz="quarter" idx="23"/>
          </p:nvPr>
        </p:nvSpPr>
        <p:spPr>
          <a:xfrm>
            <a:off x="6096000" y="3475037"/>
            <a:ext cx="6096000" cy="3382963"/>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472418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ortfolio #17">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10" name="Picture Placeholder 2"/>
          <p:cNvSpPr>
            <a:spLocks noGrp="1"/>
          </p:cNvSpPr>
          <p:nvPr>
            <p:ph type="pic" sz="quarter" idx="13"/>
          </p:nvPr>
        </p:nvSpPr>
        <p:spPr>
          <a:xfrm>
            <a:off x="1042878" y="3141919"/>
            <a:ext cx="1828800" cy="1828800"/>
          </a:xfrm>
          <a:prstGeom prst="ellipse">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14"/>
          </p:nvPr>
        </p:nvSpPr>
        <p:spPr>
          <a:xfrm>
            <a:off x="2804638" y="3141919"/>
            <a:ext cx="1828800" cy="1828800"/>
          </a:xfrm>
          <a:prstGeom prst="ellipse">
            <a:avLst/>
          </a:prstGeom>
          <a:solidFill>
            <a:schemeClr val="accent6">
              <a:lumMod val="50000"/>
            </a:schemeClr>
          </a:solidFill>
        </p:spPr>
        <p:txBody>
          <a:bodyPr/>
          <a:lstStyle>
            <a:lvl1pPr marL="0" indent="0">
              <a:buNone/>
              <a:defRPr sz="1000"/>
            </a:lvl1pPr>
          </a:lstStyle>
          <a:p>
            <a:endParaRPr lang="en-US"/>
          </a:p>
        </p:txBody>
      </p:sp>
      <p:sp>
        <p:nvSpPr>
          <p:cNvPr id="12" name="Picture Placeholder 2"/>
          <p:cNvSpPr>
            <a:spLocks noGrp="1"/>
          </p:cNvSpPr>
          <p:nvPr>
            <p:ph type="pic" sz="quarter" idx="15"/>
          </p:nvPr>
        </p:nvSpPr>
        <p:spPr>
          <a:xfrm>
            <a:off x="7569193" y="3141919"/>
            <a:ext cx="1828800" cy="1828800"/>
          </a:xfrm>
          <a:prstGeom prst="ellipse">
            <a:avLst/>
          </a:prstGeom>
          <a:solidFill>
            <a:schemeClr val="accent6">
              <a:lumMod val="50000"/>
            </a:schemeClr>
          </a:solidFill>
        </p:spPr>
        <p:txBody>
          <a:bodyPr/>
          <a:lstStyle>
            <a:lvl1pPr marL="0" indent="0">
              <a:buNone/>
              <a:defRPr sz="1000"/>
            </a:lvl1pPr>
          </a:lstStyle>
          <a:p>
            <a:endParaRPr lang="en-US"/>
          </a:p>
        </p:txBody>
      </p:sp>
      <p:sp>
        <p:nvSpPr>
          <p:cNvPr id="13" name="Picture Placeholder 2"/>
          <p:cNvSpPr>
            <a:spLocks noGrp="1"/>
          </p:cNvSpPr>
          <p:nvPr>
            <p:ph type="pic" sz="quarter" idx="16"/>
          </p:nvPr>
        </p:nvSpPr>
        <p:spPr>
          <a:xfrm>
            <a:off x="9330953" y="3141919"/>
            <a:ext cx="1828800" cy="1828800"/>
          </a:xfrm>
          <a:prstGeom prst="ellipse">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2720007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ice Tabl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4" name="Rectangle 3"/>
          <p:cNvSpPr/>
          <p:nvPr userDrawn="1"/>
        </p:nvSpPr>
        <p:spPr>
          <a:xfrm>
            <a:off x="1028700" y="2514600"/>
            <a:ext cx="2363086" cy="327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3619205" y="2514600"/>
            <a:ext cx="2363086" cy="3276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8800214" y="2514600"/>
            <a:ext cx="2363086" cy="3276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209710" y="2514600"/>
            <a:ext cx="2363086" cy="3276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p:cNvSpPr>
            <a:spLocks noGrp="1"/>
          </p:cNvSpPr>
          <p:nvPr>
            <p:ph type="pic" sz="quarter" idx="22"/>
          </p:nvPr>
        </p:nvSpPr>
        <p:spPr>
          <a:xfrm>
            <a:off x="1024639" y="2514600"/>
            <a:ext cx="2363086" cy="1344613"/>
          </a:xfrm>
          <a:prstGeom prst="rect">
            <a:avLst/>
          </a:prstGeom>
          <a:solidFill>
            <a:schemeClr val="accent6">
              <a:lumMod val="50000"/>
            </a:schemeClr>
          </a:solidFill>
        </p:spPr>
        <p:txBody>
          <a:bodyPr/>
          <a:lstStyle>
            <a:lvl1pPr marL="0" indent="0">
              <a:buNone/>
              <a:defRPr sz="1000"/>
            </a:lvl1pPr>
          </a:lstStyle>
          <a:p>
            <a:endParaRPr lang="en-US"/>
          </a:p>
        </p:txBody>
      </p:sp>
      <p:sp>
        <p:nvSpPr>
          <p:cNvPr id="15" name="Picture Placeholder 2"/>
          <p:cNvSpPr>
            <a:spLocks noGrp="1"/>
          </p:cNvSpPr>
          <p:nvPr>
            <p:ph type="pic" sz="quarter" idx="23"/>
          </p:nvPr>
        </p:nvSpPr>
        <p:spPr>
          <a:xfrm>
            <a:off x="3619057" y="2514600"/>
            <a:ext cx="2363086" cy="1344613"/>
          </a:xfrm>
          <a:prstGeom prst="rect">
            <a:avLst/>
          </a:prstGeom>
          <a:solidFill>
            <a:schemeClr val="accent6">
              <a:lumMod val="50000"/>
            </a:schemeClr>
          </a:solidFill>
        </p:spPr>
        <p:txBody>
          <a:bodyPr/>
          <a:lstStyle>
            <a:lvl1pPr marL="0" indent="0">
              <a:buNone/>
              <a:defRPr sz="1000"/>
            </a:lvl1pPr>
          </a:lstStyle>
          <a:p>
            <a:endParaRPr lang="en-US"/>
          </a:p>
        </p:txBody>
      </p:sp>
      <p:sp>
        <p:nvSpPr>
          <p:cNvPr id="16" name="Picture Placeholder 2"/>
          <p:cNvSpPr>
            <a:spLocks noGrp="1"/>
          </p:cNvSpPr>
          <p:nvPr>
            <p:ph type="pic" sz="quarter" idx="24"/>
          </p:nvPr>
        </p:nvSpPr>
        <p:spPr>
          <a:xfrm>
            <a:off x="6206239" y="2514599"/>
            <a:ext cx="2363086" cy="1344613"/>
          </a:xfrm>
          <a:prstGeom prst="rect">
            <a:avLst/>
          </a:prstGeom>
          <a:solidFill>
            <a:schemeClr val="accent6">
              <a:lumMod val="50000"/>
            </a:schemeClr>
          </a:solidFill>
        </p:spPr>
        <p:txBody>
          <a:bodyPr/>
          <a:lstStyle>
            <a:lvl1pPr marL="0" indent="0">
              <a:buNone/>
              <a:defRPr sz="1000"/>
            </a:lvl1pPr>
          </a:lstStyle>
          <a:p>
            <a:endParaRPr lang="en-US"/>
          </a:p>
        </p:txBody>
      </p:sp>
      <p:sp>
        <p:nvSpPr>
          <p:cNvPr id="17" name="Picture Placeholder 2"/>
          <p:cNvSpPr>
            <a:spLocks noGrp="1"/>
          </p:cNvSpPr>
          <p:nvPr>
            <p:ph type="pic" sz="quarter" idx="25"/>
          </p:nvPr>
        </p:nvSpPr>
        <p:spPr>
          <a:xfrm>
            <a:off x="8800214" y="2514598"/>
            <a:ext cx="2363086" cy="1344613"/>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3700760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ortfolio #18">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7" name="Picture Placeholder 2"/>
          <p:cNvSpPr>
            <a:spLocks noGrp="1"/>
          </p:cNvSpPr>
          <p:nvPr>
            <p:ph type="pic" sz="quarter" idx="22"/>
          </p:nvPr>
        </p:nvSpPr>
        <p:spPr>
          <a:xfrm>
            <a:off x="1028699" y="701675"/>
            <a:ext cx="4151313" cy="1619250"/>
          </a:xfrm>
          <a:prstGeom prst="rect">
            <a:avLst/>
          </a:prstGeom>
          <a:solidFill>
            <a:schemeClr val="accent6">
              <a:lumMod val="50000"/>
            </a:schemeClr>
          </a:solidFill>
        </p:spPr>
        <p:txBody>
          <a:bodyPr/>
          <a:lstStyle>
            <a:lvl1pPr marL="0" indent="0">
              <a:buNone/>
              <a:defRPr sz="1000"/>
            </a:lvl1pPr>
          </a:lstStyle>
          <a:p>
            <a:endParaRPr lang="en-US"/>
          </a:p>
        </p:txBody>
      </p:sp>
      <p:sp>
        <p:nvSpPr>
          <p:cNvPr id="10" name="Picture Placeholder 2"/>
          <p:cNvSpPr>
            <a:spLocks noGrp="1"/>
          </p:cNvSpPr>
          <p:nvPr>
            <p:ph type="pic" sz="quarter" idx="23"/>
          </p:nvPr>
        </p:nvSpPr>
        <p:spPr>
          <a:xfrm>
            <a:off x="1028698" y="2438400"/>
            <a:ext cx="4151313" cy="1619250"/>
          </a:xfrm>
          <a:prstGeom prst="rect">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24"/>
          </p:nvPr>
        </p:nvSpPr>
        <p:spPr>
          <a:xfrm>
            <a:off x="1028697" y="4175125"/>
            <a:ext cx="4151313" cy="161925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3329229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ortfolio #19">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6" name="Picture Placeholder 2"/>
          <p:cNvSpPr>
            <a:spLocks noGrp="1"/>
          </p:cNvSpPr>
          <p:nvPr>
            <p:ph type="pic" sz="quarter" idx="22"/>
          </p:nvPr>
        </p:nvSpPr>
        <p:spPr>
          <a:xfrm>
            <a:off x="6096000" y="685799"/>
            <a:ext cx="5067300" cy="1800225"/>
          </a:xfrm>
          <a:prstGeom prst="roundRect">
            <a:avLst>
              <a:gd name="adj" fmla="val 3036"/>
            </a:avLst>
          </a:prstGeom>
          <a:solidFill>
            <a:schemeClr val="accent6">
              <a:lumMod val="50000"/>
            </a:schemeClr>
          </a:solidFill>
        </p:spPr>
        <p:txBody>
          <a:bodyPr/>
          <a:lstStyle>
            <a:lvl1pPr marL="0" indent="0">
              <a:buNone/>
              <a:defRPr sz="1000"/>
            </a:lvl1pPr>
          </a:lstStyle>
          <a:p>
            <a:endParaRPr lang="en-US"/>
          </a:p>
        </p:txBody>
      </p:sp>
      <p:sp>
        <p:nvSpPr>
          <p:cNvPr id="7" name="Picture Placeholder 2"/>
          <p:cNvSpPr>
            <a:spLocks noGrp="1"/>
          </p:cNvSpPr>
          <p:nvPr>
            <p:ph type="pic" sz="quarter" idx="23"/>
          </p:nvPr>
        </p:nvSpPr>
        <p:spPr>
          <a:xfrm>
            <a:off x="8648700" y="2514600"/>
            <a:ext cx="2514600" cy="1831975"/>
          </a:xfrm>
          <a:prstGeom prst="roundRect">
            <a:avLst>
              <a:gd name="adj" fmla="val 3036"/>
            </a:avLst>
          </a:prstGeom>
          <a:solidFill>
            <a:schemeClr val="accent6">
              <a:lumMod val="50000"/>
            </a:schemeClr>
          </a:solidFill>
        </p:spPr>
        <p:txBody>
          <a:bodyPr/>
          <a:lstStyle>
            <a:lvl1pPr marL="0" indent="0">
              <a:buNone/>
              <a:defRPr sz="1000"/>
            </a:lvl1pPr>
          </a:lstStyle>
          <a:p>
            <a:endParaRPr lang="en-US"/>
          </a:p>
        </p:txBody>
      </p:sp>
      <p:sp>
        <p:nvSpPr>
          <p:cNvPr id="10" name="Rounded Rectangle 9"/>
          <p:cNvSpPr/>
          <p:nvPr userDrawn="1"/>
        </p:nvSpPr>
        <p:spPr>
          <a:xfrm>
            <a:off x="6095999" y="2514600"/>
            <a:ext cx="2514600" cy="3276600"/>
          </a:xfrm>
          <a:prstGeom prst="roundRect">
            <a:avLst>
              <a:gd name="adj" fmla="val 1919"/>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8648700" y="4380609"/>
            <a:ext cx="2514600" cy="1410591"/>
          </a:xfrm>
          <a:prstGeom prst="roundRect">
            <a:avLst>
              <a:gd name="adj" fmla="val 19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9874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ortfolio #20">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5" name="Rounded Rectangle 4"/>
          <p:cNvSpPr/>
          <p:nvPr userDrawn="1"/>
        </p:nvSpPr>
        <p:spPr>
          <a:xfrm>
            <a:off x="7006856" y="3455579"/>
            <a:ext cx="2647507" cy="2335621"/>
          </a:xfrm>
          <a:prstGeom prst="roundRect">
            <a:avLst>
              <a:gd name="adj" fmla="val 104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userDrawn="1"/>
        </p:nvSpPr>
        <p:spPr>
          <a:xfrm>
            <a:off x="9686257" y="3455579"/>
            <a:ext cx="1477043" cy="2335621"/>
          </a:xfrm>
          <a:prstGeom prst="roundRect">
            <a:avLst>
              <a:gd name="adj" fmla="val 104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p:cNvSpPr>
            <a:spLocks noGrp="1"/>
          </p:cNvSpPr>
          <p:nvPr>
            <p:ph type="pic" sz="quarter" idx="22"/>
          </p:nvPr>
        </p:nvSpPr>
        <p:spPr>
          <a:xfrm>
            <a:off x="7006856" y="701675"/>
            <a:ext cx="4156444" cy="2727325"/>
          </a:xfrm>
          <a:prstGeom prst="roundRect">
            <a:avLst>
              <a:gd name="adj" fmla="val 2265"/>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3806172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shboard #1">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7" name="Picture Placeholder 2"/>
          <p:cNvSpPr>
            <a:spLocks noGrp="1"/>
          </p:cNvSpPr>
          <p:nvPr>
            <p:ph type="pic" sz="quarter" idx="23"/>
          </p:nvPr>
        </p:nvSpPr>
        <p:spPr>
          <a:xfrm>
            <a:off x="6178550" y="685800"/>
            <a:ext cx="3100388" cy="3676650"/>
          </a:xfrm>
          <a:prstGeom prst="roundRect">
            <a:avLst>
              <a:gd name="adj" fmla="val 1341"/>
            </a:avLst>
          </a:prstGeom>
          <a:solidFill>
            <a:schemeClr val="accent6">
              <a:lumMod val="50000"/>
            </a:schemeClr>
          </a:solidFill>
        </p:spPr>
        <p:txBody>
          <a:bodyPr/>
          <a:lstStyle>
            <a:lvl1pPr marL="0" indent="0">
              <a:buNone/>
              <a:defRPr sz="1000"/>
            </a:lvl1pPr>
          </a:lstStyle>
          <a:p>
            <a:endParaRPr lang="en-US"/>
          </a:p>
        </p:txBody>
      </p:sp>
      <p:sp>
        <p:nvSpPr>
          <p:cNvPr id="10" name="Picture Placeholder 2"/>
          <p:cNvSpPr>
            <a:spLocks noGrp="1"/>
          </p:cNvSpPr>
          <p:nvPr>
            <p:ph type="pic" sz="quarter" idx="24"/>
          </p:nvPr>
        </p:nvSpPr>
        <p:spPr>
          <a:xfrm>
            <a:off x="1793874" y="685800"/>
            <a:ext cx="4297363" cy="2743200"/>
          </a:xfrm>
          <a:prstGeom prst="roundRect">
            <a:avLst>
              <a:gd name="adj" fmla="val 1887"/>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25"/>
          </p:nvPr>
        </p:nvSpPr>
        <p:spPr>
          <a:xfrm>
            <a:off x="1028700" y="3496441"/>
            <a:ext cx="3236913" cy="2296347"/>
          </a:xfrm>
          <a:prstGeom prst="roundRect">
            <a:avLst>
              <a:gd name="adj" fmla="val 1205"/>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983689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shboard #2">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7" name="Picture Placeholder 2"/>
          <p:cNvSpPr>
            <a:spLocks noGrp="1"/>
          </p:cNvSpPr>
          <p:nvPr>
            <p:ph type="pic" sz="quarter" idx="25"/>
          </p:nvPr>
        </p:nvSpPr>
        <p:spPr>
          <a:xfrm>
            <a:off x="1038225" y="3498850"/>
            <a:ext cx="3236913" cy="2668588"/>
          </a:xfrm>
          <a:prstGeom prst="roundRect">
            <a:avLst>
              <a:gd name="adj" fmla="val 1205"/>
            </a:avLst>
          </a:prstGeom>
          <a:solidFill>
            <a:schemeClr val="accent6">
              <a:lumMod val="50000"/>
            </a:schemeClr>
          </a:solidFill>
        </p:spPr>
        <p:txBody>
          <a:bodyPr/>
          <a:lstStyle>
            <a:lvl1pPr marL="0" indent="0">
              <a:buNone/>
              <a:defRPr sz="1000"/>
            </a:lvl1pPr>
          </a:lstStyle>
          <a:p>
            <a:endParaRPr lang="en-US"/>
          </a:p>
        </p:txBody>
      </p:sp>
      <p:sp>
        <p:nvSpPr>
          <p:cNvPr id="10" name="Picture Placeholder 2"/>
          <p:cNvSpPr>
            <a:spLocks noGrp="1"/>
          </p:cNvSpPr>
          <p:nvPr>
            <p:ph type="pic" sz="quarter" idx="26"/>
          </p:nvPr>
        </p:nvSpPr>
        <p:spPr>
          <a:xfrm>
            <a:off x="6162675" y="682625"/>
            <a:ext cx="2360613" cy="2743200"/>
          </a:xfrm>
          <a:prstGeom prst="roundRect">
            <a:avLst>
              <a:gd name="adj" fmla="val 1205"/>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27"/>
          </p:nvPr>
        </p:nvSpPr>
        <p:spPr>
          <a:xfrm>
            <a:off x="8597900" y="3498850"/>
            <a:ext cx="2570163" cy="2668588"/>
          </a:xfrm>
          <a:prstGeom prst="roundRect">
            <a:avLst>
              <a:gd name="adj" fmla="val 1205"/>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3128340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7" name="Picture Placeholder 2"/>
          <p:cNvSpPr>
            <a:spLocks noGrp="1"/>
          </p:cNvSpPr>
          <p:nvPr>
            <p:ph type="pic" sz="quarter" idx="13"/>
          </p:nvPr>
        </p:nvSpPr>
        <p:spPr>
          <a:xfrm>
            <a:off x="7004050" y="0"/>
            <a:ext cx="5187950" cy="685800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591000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Imag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7" name="Picture Placeholder 6"/>
          <p:cNvSpPr>
            <a:spLocks noGrp="1"/>
          </p:cNvSpPr>
          <p:nvPr>
            <p:ph type="pic" sz="quarter" idx="13"/>
          </p:nvPr>
        </p:nvSpPr>
        <p:spPr>
          <a:xfrm>
            <a:off x="1031494" y="4664076"/>
            <a:ext cx="1133856" cy="1133856"/>
          </a:xfrm>
          <a:prstGeom prst="ellipse">
            <a:avLst/>
          </a:prstGeom>
          <a:solidFill>
            <a:schemeClr val="accent6">
              <a:lumMod val="50000"/>
            </a:schemeClr>
          </a:solidFill>
        </p:spPr>
        <p:txBody>
          <a:bodyPr/>
          <a:lstStyle>
            <a:lvl1pPr marL="0" indent="0">
              <a:buNone/>
              <a:defRPr sz="800"/>
            </a:lvl1pPr>
          </a:lstStyle>
          <a:p>
            <a:endParaRPr lang="en-US"/>
          </a:p>
        </p:txBody>
      </p:sp>
      <p:sp>
        <p:nvSpPr>
          <p:cNvPr id="10" name="Picture Placeholder 6"/>
          <p:cNvSpPr>
            <a:spLocks noGrp="1"/>
          </p:cNvSpPr>
          <p:nvPr>
            <p:ph type="pic" sz="quarter" idx="14"/>
          </p:nvPr>
        </p:nvSpPr>
        <p:spPr>
          <a:xfrm>
            <a:off x="4589202" y="4664076"/>
            <a:ext cx="1133856" cy="1133856"/>
          </a:xfrm>
          <a:prstGeom prst="ellipse">
            <a:avLst/>
          </a:prstGeom>
          <a:solidFill>
            <a:schemeClr val="accent6">
              <a:lumMod val="50000"/>
            </a:schemeClr>
          </a:solidFill>
        </p:spPr>
        <p:txBody>
          <a:bodyPr/>
          <a:lstStyle>
            <a:lvl1pPr marL="0" indent="0">
              <a:buNone/>
              <a:defRPr sz="800"/>
            </a:lvl1pPr>
          </a:lstStyle>
          <a:p>
            <a:endParaRPr lang="en-US"/>
          </a:p>
        </p:txBody>
      </p:sp>
    </p:spTree>
    <p:extLst>
      <p:ext uri="{BB962C8B-B14F-4D97-AF65-F5344CB8AC3E}">
        <p14:creationId xmlns:p14="http://schemas.microsoft.com/office/powerpoint/2010/main" val="183575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Work #1">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www.websitename.com</a:t>
            </a:r>
          </a:p>
        </p:txBody>
      </p:sp>
      <p:sp>
        <p:nvSpPr>
          <p:cNvPr id="7" name="Slide Number Placeholder 6"/>
          <p:cNvSpPr>
            <a:spLocks noGrp="1"/>
          </p:cNvSpPr>
          <p:nvPr>
            <p:ph type="sldNum" sz="quarter" idx="12"/>
          </p:nvPr>
        </p:nvSpPr>
        <p:spPr/>
        <p:txBody>
          <a:bodyPr/>
          <a:lstStyle/>
          <a:p>
            <a:fld id="{A2912448-FEEC-49E8-9588-2DF1F90D57C2}" type="slidenum">
              <a:rPr lang="en-US" smtClean="0"/>
              <a:t>‹#›</a:t>
            </a:fld>
            <a:endParaRPr lang="en-US"/>
          </a:p>
        </p:txBody>
      </p:sp>
      <p:sp>
        <p:nvSpPr>
          <p:cNvPr id="4" name="Rectangle 3"/>
          <p:cNvSpPr/>
          <p:nvPr userDrawn="1"/>
        </p:nvSpPr>
        <p:spPr>
          <a:xfrm>
            <a:off x="8693888" y="3429000"/>
            <a:ext cx="2469412" cy="2362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3583763" y="3429000"/>
            <a:ext cx="2469412" cy="2362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3"/>
          </p:nvPr>
        </p:nvSpPr>
        <p:spPr>
          <a:xfrm>
            <a:off x="1028700" y="3429000"/>
            <a:ext cx="2468880" cy="2359152"/>
          </a:xfrm>
          <a:prstGeom prst="rect">
            <a:avLst/>
          </a:prstGeom>
          <a:solidFill>
            <a:schemeClr val="accent6">
              <a:lumMod val="50000"/>
            </a:schemeClr>
          </a:solidFill>
        </p:spPr>
        <p:txBody>
          <a:bodyPr/>
          <a:lstStyle>
            <a:lvl1pPr marL="0" indent="0">
              <a:buNone/>
              <a:defRPr sz="1000"/>
            </a:lvl1pPr>
          </a:lstStyle>
          <a:p>
            <a:endParaRPr lang="en-US"/>
          </a:p>
        </p:txBody>
      </p:sp>
      <p:sp>
        <p:nvSpPr>
          <p:cNvPr id="10" name="Picture Placeholder 2"/>
          <p:cNvSpPr>
            <a:spLocks noGrp="1"/>
          </p:cNvSpPr>
          <p:nvPr>
            <p:ph type="pic" sz="quarter" idx="14"/>
          </p:nvPr>
        </p:nvSpPr>
        <p:spPr>
          <a:xfrm>
            <a:off x="6138863" y="3429000"/>
            <a:ext cx="2468880" cy="2359152"/>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0540148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stiminiolas">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5" name="Picture Placeholder 2"/>
          <p:cNvSpPr>
            <a:spLocks noGrp="1"/>
          </p:cNvSpPr>
          <p:nvPr>
            <p:ph type="pic" sz="quarter" idx="22"/>
          </p:nvPr>
        </p:nvSpPr>
        <p:spPr>
          <a:xfrm>
            <a:off x="1028700" y="685800"/>
            <a:ext cx="10134600" cy="548640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7566330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ock Up #1">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10" name="Picture Placeholder 2"/>
          <p:cNvSpPr>
            <a:spLocks noGrp="1"/>
          </p:cNvSpPr>
          <p:nvPr>
            <p:ph type="pic" sz="quarter" idx="14"/>
          </p:nvPr>
        </p:nvSpPr>
        <p:spPr>
          <a:xfrm>
            <a:off x="8674247" y="2339974"/>
            <a:ext cx="2362200" cy="3135313"/>
          </a:xfrm>
          <a:prstGeom prst="rect">
            <a:avLst/>
          </a:prstGeom>
          <a:solidFill>
            <a:schemeClr val="accent6">
              <a:lumMod val="50000"/>
            </a:schemeClr>
          </a:solidFill>
        </p:spPr>
        <p:txBody>
          <a:bodyPr/>
          <a:lstStyle>
            <a:lvl1pPr marL="0" indent="0">
              <a:buNone/>
              <a:defRPr sz="1000"/>
            </a:lvl1pPr>
          </a:lstStyle>
          <a:p>
            <a:endParaRPr lang="en-US"/>
          </a:p>
        </p:txBody>
      </p:sp>
      <p:sp>
        <p:nvSpPr>
          <p:cNvPr id="3" name="Picture Placeholder 2"/>
          <p:cNvSpPr>
            <a:spLocks noGrp="1"/>
          </p:cNvSpPr>
          <p:nvPr>
            <p:ph type="pic" sz="quarter" idx="13"/>
          </p:nvPr>
        </p:nvSpPr>
        <p:spPr>
          <a:xfrm>
            <a:off x="5985022" y="3306763"/>
            <a:ext cx="3170238" cy="2360612"/>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2936607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ock Up #2">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5" name="Picture Placeholder 2"/>
          <p:cNvSpPr>
            <a:spLocks noGrp="1"/>
          </p:cNvSpPr>
          <p:nvPr>
            <p:ph type="pic" sz="quarter" idx="13"/>
          </p:nvPr>
        </p:nvSpPr>
        <p:spPr>
          <a:xfrm>
            <a:off x="1152524" y="2681288"/>
            <a:ext cx="4943475" cy="3109912"/>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42487323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ock Up #3">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5" name="Picture Placeholder 2"/>
          <p:cNvSpPr>
            <a:spLocks noGrp="1"/>
          </p:cNvSpPr>
          <p:nvPr>
            <p:ph type="pic" sz="quarter" idx="13"/>
          </p:nvPr>
        </p:nvSpPr>
        <p:spPr>
          <a:xfrm>
            <a:off x="6816725" y="2211388"/>
            <a:ext cx="4208463" cy="2541587"/>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37085804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ock Up #4">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www.websitename.com</a:t>
            </a:r>
          </a:p>
        </p:txBody>
      </p:sp>
      <p:sp>
        <p:nvSpPr>
          <p:cNvPr id="5" name="Slide Number Placeholder 4"/>
          <p:cNvSpPr>
            <a:spLocks noGrp="1"/>
          </p:cNvSpPr>
          <p:nvPr>
            <p:ph type="sldNum" sz="quarter" idx="12"/>
          </p:nvPr>
        </p:nvSpPr>
        <p:spPr/>
        <p:txBody>
          <a:bodyPr/>
          <a:lstStyle/>
          <a:p>
            <a:fld id="{A2912448-FEEC-49E8-9588-2DF1F90D57C2}" type="slidenum">
              <a:rPr lang="en-US" smtClean="0"/>
              <a:t>‹#›</a:t>
            </a:fld>
            <a:endParaRPr lang="en-US"/>
          </a:p>
        </p:txBody>
      </p:sp>
      <p:sp>
        <p:nvSpPr>
          <p:cNvPr id="7" name="Picture Placeholder 2"/>
          <p:cNvSpPr>
            <a:spLocks noGrp="1"/>
          </p:cNvSpPr>
          <p:nvPr>
            <p:ph type="pic" sz="quarter" idx="13"/>
          </p:nvPr>
        </p:nvSpPr>
        <p:spPr>
          <a:xfrm>
            <a:off x="6861175" y="2692400"/>
            <a:ext cx="3910013" cy="295275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31245027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ock Up #5">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www.websitename.com</a:t>
            </a:r>
          </a:p>
        </p:txBody>
      </p:sp>
      <p:sp>
        <p:nvSpPr>
          <p:cNvPr id="4" name="Slide Number Placeholder 3"/>
          <p:cNvSpPr>
            <a:spLocks noGrp="1"/>
          </p:cNvSpPr>
          <p:nvPr>
            <p:ph type="sldNum" sz="quarter" idx="12"/>
          </p:nvPr>
        </p:nvSpPr>
        <p:spPr/>
        <p:txBody>
          <a:bodyPr/>
          <a:lstStyle/>
          <a:p>
            <a:fld id="{A2912448-FEEC-49E8-9588-2DF1F90D57C2}" type="slidenum">
              <a:rPr lang="en-US" smtClean="0"/>
              <a:t>‹#›</a:t>
            </a:fld>
            <a:endParaRPr lang="en-US"/>
          </a:p>
        </p:txBody>
      </p:sp>
      <p:sp>
        <p:nvSpPr>
          <p:cNvPr id="7" name="Picture Placeholder 2"/>
          <p:cNvSpPr>
            <a:spLocks noGrp="1"/>
          </p:cNvSpPr>
          <p:nvPr>
            <p:ph type="pic" sz="quarter" idx="13"/>
          </p:nvPr>
        </p:nvSpPr>
        <p:spPr>
          <a:xfrm>
            <a:off x="5487988" y="863600"/>
            <a:ext cx="4941887" cy="3132138"/>
          </a:xfrm>
          <a:prstGeom prst="rect">
            <a:avLst/>
          </a:prstGeom>
          <a:solidFill>
            <a:schemeClr val="accent6">
              <a:lumMod val="50000"/>
            </a:schemeClr>
          </a:solidFill>
        </p:spPr>
        <p:txBody>
          <a:bodyPr/>
          <a:lstStyle>
            <a:lvl1pPr marL="0" indent="0">
              <a:buNone/>
              <a:defRPr sz="1000"/>
            </a:lvl1pPr>
          </a:lstStyle>
          <a:p>
            <a:endParaRPr lang="en-US"/>
          </a:p>
        </p:txBody>
      </p:sp>
      <p:sp>
        <p:nvSpPr>
          <p:cNvPr id="8" name="Picture Placeholder 2"/>
          <p:cNvSpPr>
            <a:spLocks noGrp="1"/>
          </p:cNvSpPr>
          <p:nvPr>
            <p:ph type="pic" sz="quarter" idx="14"/>
          </p:nvPr>
        </p:nvSpPr>
        <p:spPr>
          <a:xfrm>
            <a:off x="8796338" y="2471738"/>
            <a:ext cx="2346325" cy="3025775"/>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22262938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ock Up #6">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www.websitename.com</a:t>
            </a:r>
          </a:p>
        </p:txBody>
      </p:sp>
      <p:sp>
        <p:nvSpPr>
          <p:cNvPr id="7" name="Slide Number Placeholder 6"/>
          <p:cNvSpPr>
            <a:spLocks noGrp="1"/>
          </p:cNvSpPr>
          <p:nvPr>
            <p:ph type="sldNum" sz="quarter" idx="12"/>
          </p:nvPr>
        </p:nvSpPr>
        <p:spPr/>
        <p:txBody>
          <a:bodyPr/>
          <a:lstStyle/>
          <a:p>
            <a:fld id="{A2912448-FEEC-49E8-9588-2DF1F90D57C2}" type="slidenum">
              <a:rPr lang="en-US" smtClean="0"/>
              <a:t>‹#›</a:t>
            </a:fld>
            <a:endParaRPr lang="en-US"/>
          </a:p>
        </p:txBody>
      </p:sp>
      <p:sp>
        <p:nvSpPr>
          <p:cNvPr id="5" name="Picture Placeholder 2"/>
          <p:cNvSpPr>
            <a:spLocks noGrp="1"/>
          </p:cNvSpPr>
          <p:nvPr>
            <p:ph type="pic" sz="quarter" idx="13"/>
          </p:nvPr>
        </p:nvSpPr>
        <p:spPr>
          <a:xfrm>
            <a:off x="6711951" y="2181225"/>
            <a:ext cx="4281488" cy="2586038"/>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25782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ck Up #7">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www.websitename.com</a:t>
            </a:r>
          </a:p>
        </p:txBody>
      </p:sp>
      <p:sp>
        <p:nvSpPr>
          <p:cNvPr id="7" name="Slide Number Placeholder 6"/>
          <p:cNvSpPr>
            <a:spLocks noGrp="1"/>
          </p:cNvSpPr>
          <p:nvPr>
            <p:ph type="sldNum" sz="quarter" idx="12"/>
          </p:nvPr>
        </p:nvSpPr>
        <p:spPr/>
        <p:txBody>
          <a:bodyPr/>
          <a:lstStyle/>
          <a:p>
            <a:fld id="{A2912448-FEEC-49E8-9588-2DF1F90D57C2}" type="slidenum">
              <a:rPr lang="en-US" smtClean="0"/>
              <a:t>‹#›</a:t>
            </a:fld>
            <a:endParaRPr lang="en-US"/>
          </a:p>
        </p:txBody>
      </p:sp>
      <p:sp>
        <p:nvSpPr>
          <p:cNvPr id="8" name="Picture Placeholder 2"/>
          <p:cNvSpPr>
            <a:spLocks noGrp="1"/>
          </p:cNvSpPr>
          <p:nvPr>
            <p:ph type="pic" sz="quarter" idx="13"/>
          </p:nvPr>
        </p:nvSpPr>
        <p:spPr>
          <a:xfrm>
            <a:off x="5429250" y="2217738"/>
            <a:ext cx="5106988" cy="3194050"/>
          </a:xfrm>
          <a:prstGeom prst="rect">
            <a:avLst/>
          </a:prstGeom>
          <a:solidFill>
            <a:schemeClr val="accent6">
              <a:lumMod val="50000"/>
            </a:schemeClr>
          </a:solidFill>
        </p:spPr>
        <p:txBody>
          <a:bodyPr/>
          <a:lstStyle>
            <a:lvl1pPr marL="0" indent="0">
              <a:buNone/>
              <a:defRPr sz="1000"/>
            </a:lvl1pPr>
          </a:lstStyle>
          <a:p>
            <a:endParaRPr lang="en-US"/>
          </a:p>
        </p:txBody>
      </p:sp>
      <p:sp>
        <p:nvSpPr>
          <p:cNvPr id="9" name="Picture Placeholder 2"/>
          <p:cNvSpPr>
            <a:spLocks noGrp="1"/>
          </p:cNvSpPr>
          <p:nvPr>
            <p:ph type="pic" sz="quarter" idx="14"/>
          </p:nvPr>
        </p:nvSpPr>
        <p:spPr>
          <a:xfrm>
            <a:off x="4273550" y="3171825"/>
            <a:ext cx="1854200" cy="243840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1136981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ock Up #8">
    <p:spTree>
      <p:nvGrpSpPr>
        <p:cNvPr id="1" name=""/>
        <p:cNvGrpSpPr/>
        <p:nvPr/>
      </p:nvGrpSpPr>
      <p:grpSpPr>
        <a:xfrm>
          <a:off x="0" y="0"/>
          <a:ext cx="0" cy="0"/>
          <a:chOff x="0" y="0"/>
          <a:chExt cx="0" cy="0"/>
        </a:xfrm>
      </p:grpSpPr>
      <p:sp>
        <p:nvSpPr>
          <p:cNvPr id="8" name="Rectangle 7"/>
          <p:cNvSpPr/>
          <p:nvPr userDrawn="1"/>
        </p:nvSpPr>
        <p:spPr>
          <a:xfrm>
            <a:off x="0" y="2997819"/>
            <a:ext cx="12192000" cy="386018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a:t>www.websitename.com</a:t>
            </a:r>
          </a:p>
        </p:txBody>
      </p:sp>
      <p:sp>
        <p:nvSpPr>
          <p:cNvPr id="7" name="Slide Number Placeholder 6"/>
          <p:cNvSpPr>
            <a:spLocks noGrp="1"/>
          </p:cNvSpPr>
          <p:nvPr>
            <p:ph type="sldNum" sz="quarter" idx="12"/>
          </p:nvPr>
        </p:nvSpPr>
        <p:spPr/>
        <p:txBody>
          <a:bodyPr/>
          <a:lstStyle/>
          <a:p>
            <a:fld id="{A2912448-FEEC-49E8-9588-2DF1F90D57C2}" type="slidenum">
              <a:rPr lang="en-US" smtClean="0"/>
              <a:t>‹#›</a:t>
            </a:fld>
            <a:endParaRPr lang="en-US"/>
          </a:p>
        </p:txBody>
      </p:sp>
      <p:sp>
        <p:nvSpPr>
          <p:cNvPr id="9" name="Picture Placeholder 2"/>
          <p:cNvSpPr>
            <a:spLocks noGrp="1"/>
          </p:cNvSpPr>
          <p:nvPr>
            <p:ph type="pic" sz="quarter" idx="13"/>
          </p:nvPr>
        </p:nvSpPr>
        <p:spPr>
          <a:xfrm>
            <a:off x="1457324" y="1338335"/>
            <a:ext cx="4443413" cy="3338512"/>
          </a:xfrm>
          <a:prstGeom prst="rect">
            <a:avLst/>
          </a:prstGeom>
          <a:solidFill>
            <a:schemeClr val="accent6">
              <a:lumMod val="50000"/>
            </a:schemeClr>
          </a:solidFill>
        </p:spPr>
        <p:txBody>
          <a:bodyPr/>
          <a:lstStyle>
            <a:lvl1pPr marL="0" indent="0">
              <a:buNone/>
              <a:defRPr sz="1000"/>
            </a:lvl1pPr>
          </a:lstStyle>
          <a:p>
            <a:endParaRPr lang="en-US"/>
          </a:p>
        </p:txBody>
      </p:sp>
      <p:sp>
        <p:nvSpPr>
          <p:cNvPr id="10" name="Picture Placeholder 2"/>
          <p:cNvSpPr>
            <a:spLocks noGrp="1"/>
          </p:cNvSpPr>
          <p:nvPr>
            <p:ph type="pic" sz="quarter" idx="14"/>
          </p:nvPr>
        </p:nvSpPr>
        <p:spPr>
          <a:xfrm>
            <a:off x="4410074" y="2976563"/>
            <a:ext cx="1363663" cy="251460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36344425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ock Up #9">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www.websitename.com</a:t>
            </a:r>
          </a:p>
        </p:txBody>
      </p:sp>
      <p:sp>
        <p:nvSpPr>
          <p:cNvPr id="6" name="Slide Number Placeholder 5"/>
          <p:cNvSpPr>
            <a:spLocks noGrp="1"/>
          </p:cNvSpPr>
          <p:nvPr>
            <p:ph type="sldNum" sz="quarter" idx="12"/>
          </p:nvPr>
        </p:nvSpPr>
        <p:spPr/>
        <p:txBody>
          <a:bodyPr/>
          <a:lstStyle/>
          <a:p>
            <a:fld id="{A2912448-FEEC-49E8-9588-2DF1F90D57C2}" type="slidenum">
              <a:rPr lang="en-US" smtClean="0"/>
              <a:t>‹#›</a:t>
            </a:fld>
            <a:endParaRPr lang="en-US"/>
          </a:p>
        </p:txBody>
      </p:sp>
      <p:sp>
        <p:nvSpPr>
          <p:cNvPr id="7" name="Picture Placeholder 2"/>
          <p:cNvSpPr>
            <a:spLocks noGrp="1"/>
          </p:cNvSpPr>
          <p:nvPr>
            <p:ph type="pic" sz="quarter" idx="13"/>
          </p:nvPr>
        </p:nvSpPr>
        <p:spPr>
          <a:xfrm>
            <a:off x="1174750" y="2644775"/>
            <a:ext cx="3736975" cy="2278063"/>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236362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Image #2">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www.websitename.com</a:t>
            </a:r>
          </a:p>
        </p:txBody>
      </p:sp>
      <p:sp>
        <p:nvSpPr>
          <p:cNvPr id="7" name="Slide Number Placeholder 6"/>
          <p:cNvSpPr>
            <a:spLocks noGrp="1"/>
          </p:cNvSpPr>
          <p:nvPr>
            <p:ph type="sldNum" sz="quarter" idx="12"/>
          </p:nvPr>
        </p:nvSpPr>
        <p:spPr/>
        <p:txBody>
          <a:bodyPr/>
          <a:lstStyle/>
          <a:p>
            <a:fld id="{A2912448-FEEC-49E8-9588-2DF1F90D57C2}" type="slidenum">
              <a:rPr lang="en-US" smtClean="0"/>
              <a:t>‹#›</a:t>
            </a:fld>
            <a:endParaRPr lang="en-US"/>
          </a:p>
        </p:txBody>
      </p:sp>
      <p:sp>
        <p:nvSpPr>
          <p:cNvPr id="5" name="Picture Placeholder 2"/>
          <p:cNvSpPr>
            <a:spLocks noGrp="1"/>
          </p:cNvSpPr>
          <p:nvPr>
            <p:ph type="pic" sz="quarter" idx="13"/>
          </p:nvPr>
        </p:nvSpPr>
        <p:spPr>
          <a:xfrm>
            <a:off x="6096000" y="3994150"/>
            <a:ext cx="5060950" cy="1797051"/>
          </a:xfrm>
          <a:prstGeom prst="roundRect">
            <a:avLst>
              <a:gd name="adj" fmla="val 2630"/>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295183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ock Up #10">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www.websitename.com</a:t>
            </a:r>
          </a:p>
        </p:txBody>
      </p:sp>
      <p:sp>
        <p:nvSpPr>
          <p:cNvPr id="6" name="Slide Number Placeholder 5"/>
          <p:cNvSpPr>
            <a:spLocks noGrp="1"/>
          </p:cNvSpPr>
          <p:nvPr>
            <p:ph type="sldNum" sz="quarter" idx="12"/>
          </p:nvPr>
        </p:nvSpPr>
        <p:spPr/>
        <p:txBody>
          <a:bodyPr/>
          <a:lstStyle/>
          <a:p>
            <a:fld id="{A2912448-FEEC-49E8-9588-2DF1F90D57C2}" type="slidenum">
              <a:rPr lang="en-US" smtClean="0"/>
              <a:t>‹#›</a:t>
            </a:fld>
            <a:endParaRPr lang="en-US"/>
          </a:p>
        </p:txBody>
      </p:sp>
      <p:sp>
        <p:nvSpPr>
          <p:cNvPr id="7" name="Picture Placeholder 2"/>
          <p:cNvSpPr>
            <a:spLocks noGrp="1"/>
          </p:cNvSpPr>
          <p:nvPr>
            <p:ph type="pic" sz="quarter" idx="13"/>
          </p:nvPr>
        </p:nvSpPr>
        <p:spPr>
          <a:xfrm>
            <a:off x="5081588" y="2809875"/>
            <a:ext cx="2041525" cy="2676525"/>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9041852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www.websitename.com</a:t>
            </a:r>
          </a:p>
        </p:txBody>
      </p:sp>
      <p:sp>
        <p:nvSpPr>
          <p:cNvPr id="6" name="Slide Number Placeholder 5"/>
          <p:cNvSpPr>
            <a:spLocks noGrp="1"/>
          </p:cNvSpPr>
          <p:nvPr>
            <p:ph type="sldNum" sz="quarter" idx="12"/>
          </p:nvPr>
        </p:nvSpPr>
        <p:spPr/>
        <p:txBody>
          <a:bodyPr/>
          <a:lstStyle/>
          <a:p>
            <a:fld id="{A2912448-FEEC-49E8-9588-2DF1F90D57C2}" type="slidenum">
              <a:rPr lang="en-US" smtClean="0"/>
              <a:t>‹#›</a:t>
            </a:fld>
            <a:endParaRPr lang="en-US"/>
          </a:p>
        </p:txBody>
      </p:sp>
      <p:sp>
        <p:nvSpPr>
          <p:cNvPr id="7" name="Picture Placeholder 2"/>
          <p:cNvSpPr>
            <a:spLocks noGrp="1"/>
          </p:cNvSpPr>
          <p:nvPr>
            <p:ph type="pic" sz="quarter" idx="22"/>
          </p:nvPr>
        </p:nvSpPr>
        <p:spPr>
          <a:xfrm>
            <a:off x="1028700" y="685800"/>
            <a:ext cx="5067300" cy="548640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2192330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www.websitename.com</a:t>
            </a:r>
          </a:p>
        </p:txBody>
      </p:sp>
      <p:sp>
        <p:nvSpPr>
          <p:cNvPr id="6" name="Slide Number Placeholder 5"/>
          <p:cNvSpPr>
            <a:spLocks noGrp="1"/>
          </p:cNvSpPr>
          <p:nvPr>
            <p:ph type="sldNum" sz="quarter" idx="12"/>
          </p:nvPr>
        </p:nvSpPr>
        <p:spPr/>
        <p:txBody>
          <a:bodyPr/>
          <a:lstStyle/>
          <a:p>
            <a:fld id="{A2912448-FEEC-49E8-9588-2DF1F90D57C2}" type="slidenum">
              <a:rPr lang="en-US" smtClean="0"/>
              <a:t>‹#›</a:t>
            </a:fld>
            <a:endParaRPr lang="en-US"/>
          </a:p>
        </p:txBody>
      </p:sp>
      <p:sp>
        <p:nvSpPr>
          <p:cNvPr id="3" name="Picture Placeholder 2"/>
          <p:cNvSpPr>
            <a:spLocks noGrp="1"/>
          </p:cNvSpPr>
          <p:nvPr>
            <p:ph type="pic" sz="quarter" idx="13"/>
          </p:nvPr>
        </p:nvSpPr>
        <p:spPr>
          <a:xfrm>
            <a:off x="0" y="0"/>
            <a:ext cx="12192000" cy="6858000"/>
          </a:xfrm>
          <a:prstGeom prst="rect">
            <a:avLst/>
          </a:prstGeom>
          <a:solidFill>
            <a:schemeClr val="accent6">
              <a:lumMod val="50000"/>
            </a:schemeClr>
          </a:solidFill>
        </p:spPr>
        <p:txBody>
          <a:bodyPr/>
          <a:lstStyle>
            <a:lvl1pPr marL="0" indent="0">
              <a:buNone/>
              <a:defRPr/>
            </a:lvl1pPr>
          </a:lstStyle>
          <a:p>
            <a:endParaRPr lang="en-US"/>
          </a:p>
        </p:txBody>
      </p:sp>
    </p:spTree>
    <p:extLst>
      <p:ext uri="{BB962C8B-B14F-4D97-AF65-F5344CB8AC3E}">
        <p14:creationId xmlns:p14="http://schemas.microsoft.com/office/powerpoint/2010/main" val="2047310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0" y="1"/>
            <a:ext cx="11856640" cy="942503"/>
          </a:xfrm>
          <a:prstGeom prst="rect">
            <a:avLst/>
          </a:prstGeom>
        </p:spPr>
        <p:txBody>
          <a:bodyPr anchor="ctr"/>
          <a:lstStyle/>
          <a:p>
            <a:r>
              <a:rPr lang="tr-TR"/>
              <a:t>Asıl başlık stili için tıklatın</a:t>
            </a:r>
          </a:p>
        </p:txBody>
      </p:sp>
      <p:sp>
        <p:nvSpPr>
          <p:cNvPr id="4" name="Content Placeholder 3">
            <a:extLst>
              <a:ext uri="{FF2B5EF4-FFF2-40B4-BE49-F238E27FC236}">
                <a16:creationId xmlns:a16="http://schemas.microsoft.com/office/drawing/2014/main" id="{DAD463B3-877C-4BE3-9C74-53CC796853BE}"/>
              </a:ext>
            </a:extLst>
          </p:cNvPr>
          <p:cNvSpPr>
            <a:spLocks noGrp="1"/>
          </p:cNvSpPr>
          <p:nvPr>
            <p:ph sz="quarter" idx="13"/>
          </p:nvPr>
        </p:nvSpPr>
        <p:spPr>
          <a:xfrm>
            <a:off x="1" y="942504"/>
            <a:ext cx="11857567" cy="4772497"/>
          </a:xfrm>
          <a:prstGeom prst="rect">
            <a:avLst/>
          </a:prstGeom>
        </p:spPr>
        <p:txBody>
          <a:bodyPr/>
          <a:lstStyle>
            <a:lvl1pPr>
              <a:defRPr sz="2133"/>
            </a:lvl1pPr>
            <a:lvl2pPr>
              <a:defRPr sz="1867"/>
            </a:lvl2pPr>
            <a:lvl3pPr>
              <a:defRPr sz="1600"/>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Slide Number Placeholder 4">
            <a:extLst>
              <a:ext uri="{FF2B5EF4-FFF2-40B4-BE49-F238E27FC236}">
                <a16:creationId xmlns:a16="http://schemas.microsoft.com/office/drawing/2014/main" id="{567759BA-E611-4818-B1B2-52CF937C0732}"/>
              </a:ext>
            </a:extLst>
          </p:cNvPr>
          <p:cNvSpPr>
            <a:spLocks noGrp="1"/>
          </p:cNvSpPr>
          <p:nvPr>
            <p:ph type="sldNum" sz="quarter" idx="14"/>
          </p:nvPr>
        </p:nvSpPr>
        <p:spPr/>
        <p:txBody>
          <a:bodyPr/>
          <a:lstStyle>
            <a:lvl1pPr algn="ctr">
              <a:defRPr sz="1333">
                <a:solidFill>
                  <a:schemeClr val="tx1"/>
                </a:solidFill>
              </a:defRPr>
            </a:lvl1pPr>
          </a:lstStyle>
          <a:p>
            <a:fld id="{7339FFF9-C9EE-4B68-945D-888AB1F7999B}" type="slidenum">
              <a:rPr lang="tr-TR" smtClean="0"/>
              <a:pPr/>
              <a:t>‹#›</a:t>
            </a:fld>
            <a:endParaRPr lang="tr-TR"/>
          </a:p>
        </p:txBody>
      </p:sp>
    </p:spTree>
    <p:extLst>
      <p:ext uri="{BB962C8B-B14F-4D97-AF65-F5344CB8AC3E}">
        <p14:creationId xmlns:p14="http://schemas.microsoft.com/office/powerpoint/2010/main" val="1738575643"/>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C84F1600-1FD1-458D-AA76-CFAFB390C84B}"/>
              </a:ext>
            </a:extLst>
          </p:cNvPr>
          <p:cNvSpPr>
            <a:spLocks noGrp="1"/>
          </p:cNvSpPr>
          <p:nvPr>
            <p:ph type="title" hasCustomPrompt="1"/>
          </p:nvPr>
        </p:nvSpPr>
        <p:spPr>
          <a:xfrm>
            <a:off x="0" y="1"/>
            <a:ext cx="11856640" cy="942503"/>
          </a:xfrm>
          <a:prstGeom prst="rect">
            <a:avLst/>
          </a:prstGeom>
        </p:spPr>
        <p:txBody>
          <a:bodyPr anchor="ctr"/>
          <a:lstStyle/>
          <a:p>
            <a:r>
              <a:rPr lang="tr-TR"/>
              <a:t>Asıl başlık stili için tıklatın</a:t>
            </a:r>
          </a:p>
        </p:txBody>
      </p:sp>
      <p:sp>
        <p:nvSpPr>
          <p:cNvPr id="3" name="Slide Number Placeholder 2">
            <a:extLst>
              <a:ext uri="{FF2B5EF4-FFF2-40B4-BE49-F238E27FC236}">
                <a16:creationId xmlns:a16="http://schemas.microsoft.com/office/drawing/2014/main" id="{45EAE405-D219-4D38-AACA-E7F620A4987D}"/>
              </a:ext>
            </a:extLst>
          </p:cNvPr>
          <p:cNvSpPr>
            <a:spLocks noGrp="1"/>
          </p:cNvSpPr>
          <p:nvPr>
            <p:ph type="sldNum" sz="quarter" idx="10"/>
          </p:nvPr>
        </p:nvSpPr>
        <p:spPr/>
        <p:txBody>
          <a:bodyPr/>
          <a:lstStyle>
            <a:lvl1pPr algn="ctr">
              <a:defRPr sz="1333">
                <a:solidFill>
                  <a:schemeClr val="tx1"/>
                </a:solidFill>
              </a:defRPr>
            </a:lvl1pPr>
          </a:lstStyle>
          <a:p>
            <a:fld id="{7339FFF9-C9EE-4B68-945D-888AB1F7999B}" type="slidenum">
              <a:rPr lang="tr-TR" smtClean="0"/>
              <a:pPr/>
              <a:t>‹#›</a:t>
            </a:fld>
            <a:endParaRPr lang="tr-TR"/>
          </a:p>
        </p:txBody>
      </p:sp>
    </p:spTree>
    <p:extLst>
      <p:ext uri="{BB962C8B-B14F-4D97-AF65-F5344CB8AC3E}">
        <p14:creationId xmlns:p14="http://schemas.microsoft.com/office/powerpoint/2010/main" val="1386161785"/>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581D5AC3-4BE3-4804-BE03-F58C11E7174C}"/>
              </a:ext>
            </a:extLst>
          </p:cNvPr>
          <p:cNvSpPr>
            <a:spLocks noGrp="1"/>
          </p:cNvSpPr>
          <p:nvPr>
            <p:ph type="sldNum" sz="quarter" idx="10"/>
          </p:nvPr>
        </p:nvSpPr>
        <p:spPr>
          <a:xfrm>
            <a:off x="4724400" y="6478366"/>
            <a:ext cx="2743200" cy="366183"/>
          </a:xfrm>
          <a:prstGeom prst="rect">
            <a:avLst/>
          </a:prstGeom>
        </p:spPr>
        <p:txBody>
          <a:bodyPr/>
          <a:lstStyle>
            <a:lvl1pPr algn="ctr">
              <a:defRPr sz="1333">
                <a:solidFill>
                  <a:schemeClr val="tx1"/>
                </a:solidFill>
              </a:defRPr>
            </a:lvl1pPr>
          </a:lstStyle>
          <a:p>
            <a:fld id="{CE565BFE-6619-4E9A-B6F6-9AD92DBFDAD1}" type="slidenum">
              <a:rPr lang="tr-TR" smtClean="0"/>
              <a:pPr/>
              <a:t>‹#›</a:t>
            </a:fld>
            <a:endParaRPr lang="tr-TR"/>
          </a:p>
        </p:txBody>
      </p:sp>
    </p:spTree>
    <p:extLst>
      <p:ext uri="{BB962C8B-B14F-4D97-AF65-F5344CB8AC3E}">
        <p14:creationId xmlns:p14="http://schemas.microsoft.com/office/powerpoint/2010/main" val="12353507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apa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71F7FF-AB10-4DA4-8FE9-E95176774DC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 y="0"/>
            <a:ext cx="12193516" cy="68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9">
            <a:extLst>
              <a:ext uri="{FF2B5EF4-FFF2-40B4-BE49-F238E27FC236}">
                <a16:creationId xmlns:a16="http://schemas.microsoft.com/office/drawing/2014/main" id="{CC3044F3-7D64-434C-8C5E-16F1D417A5D8}"/>
              </a:ext>
            </a:extLst>
          </p:cNvPr>
          <p:cNvSpPr>
            <a:spLocks noGrp="1"/>
          </p:cNvSpPr>
          <p:nvPr>
            <p:ph type="body" sz="quarter" idx="10" hasCustomPrompt="1"/>
          </p:nvPr>
        </p:nvSpPr>
        <p:spPr>
          <a:xfrm>
            <a:off x="7297907" y="1660188"/>
            <a:ext cx="4894093" cy="3545192"/>
          </a:xfrm>
          <a:prstGeom prst="rect">
            <a:avLst/>
          </a:prstGeom>
          <a:noFill/>
          <a:ln>
            <a:noFill/>
          </a:ln>
        </p:spPr>
        <p:txBody>
          <a:bodyPr anchor="ctr"/>
          <a:lstStyle>
            <a:lvl1pPr marL="241294" indent="0" algn="ctr">
              <a:buNone/>
              <a:defRPr sz="4800" b="1">
                <a:solidFill>
                  <a:schemeClr val="tx2"/>
                </a:solidFill>
              </a:defRPr>
            </a:lvl1pPr>
          </a:lstStyle>
          <a:p>
            <a:pPr lvl="0"/>
            <a:r>
              <a:rPr lang="tr-TR"/>
              <a:t>Ana Başlık Metni</a:t>
            </a:r>
          </a:p>
        </p:txBody>
      </p:sp>
    </p:spTree>
    <p:extLst>
      <p:ext uri="{BB962C8B-B14F-4D97-AF65-F5344CB8AC3E}">
        <p14:creationId xmlns:p14="http://schemas.microsoft.com/office/powerpoint/2010/main" val="40380639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ra Kapak_1">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34642B0-C7ED-4C5E-8E58-FDE97CDF31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4133" cy="68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9">
            <a:extLst>
              <a:ext uri="{FF2B5EF4-FFF2-40B4-BE49-F238E27FC236}">
                <a16:creationId xmlns:a16="http://schemas.microsoft.com/office/drawing/2014/main" id="{5DF1F44B-BF01-456F-AA2C-E5DD68A534EB}"/>
              </a:ext>
            </a:extLst>
          </p:cNvPr>
          <p:cNvSpPr>
            <a:spLocks noGrp="1"/>
          </p:cNvSpPr>
          <p:nvPr>
            <p:ph type="body" sz="quarter" idx="10" hasCustomPrompt="1"/>
          </p:nvPr>
        </p:nvSpPr>
        <p:spPr>
          <a:xfrm>
            <a:off x="5" y="1660188"/>
            <a:ext cx="5144851" cy="3545192"/>
          </a:xfrm>
          <a:prstGeom prst="rect">
            <a:avLst/>
          </a:prstGeom>
          <a:noFill/>
          <a:ln>
            <a:noFill/>
          </a:ln>
        </p:spPr>
        <p:txBody>
          <a:bodyPr anchor="ctr"/>
          <a:lstStyle>
            <a:lvl1pPr marL="241294" indent="0" algn="ctr">
              <a:buNone/>
              <a:defRPr sz="4800">
                <a:solidFill>
                  <a:schemeClr val="bg2"/>
                </a:solidFill>
              </a:defRPr>
            </a:lvl1pPr>
          </a:lstStyle>
          <a:p>
            <a:pPr lvl="0"/>
            <a:r>
              <a:rPr lang="tr-TR"/>
              <a:t>Ara Başlık Metni</a:t>
            </a:r>
          </a:p>
        </p:txBody>
      </p:sp>
    </p:spTree>
    <p:extLst>
      <p:ext uri="{BB962C8B-B14F-4D97-AF65-F5344CB8AC3E}">
        <p14:creationId xmlns:p14="http://schemas.microsoft.com/office/powerpoint/2010/main" val="39200770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ra Kapak_2">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1972697-EBFE-47C5-8A02-9A110330F1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4133" cy="68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9">
            <a:extLst>
              <a:ext uri="{FF2B5EF4-FFF2-40B4-BE49-F238E27FC236}">
                <a16:creationId xmlns:a16="http://schemas.microsoft.com/office/drawing/2014/main" id="{6B8802A6-249B-4925-BE78-C7B1284678A2}"/>
              </a:ext>
            </a:extLst>
          </p:cNvPr>
          <p:cNvSpPr>
            <a:spLocks noGrp="1"/>
          </p:cNvSpPr>
          <p:nvPr>
            <p:ph type="body" sz="quarter" idx="10" hasCustomPrompt="1"/>
          </p:nvPr>
        </p:nvSpPr>
        <p:spPr>
          <a:xfrm>
            <a:off x="5" y="1660188"/>
            <a:ext cx="5144851" cy="3545192"/>
          </a:xfrm>
          <a:prstGeom prst="rect">
            <a:avLst/>
          </a:prstGeom>
          <a:noFill/>
          <a:ln>
            <a:noFill/>
          </a:ln>
        </p:spPr>
        <p:txBody>
          <a:bodyPr anchor="ctr"/>
          <a:lstStyle>
            <a:lvl1pPr marL="241294" indent="0" algn="ctr">
              <a:buNone/>
              <a:defRPr sz="4800">
                <a:solidFill>
                  <a:schemeClr val="bg2"/>
                </a:solidFill>
              </a:defRPr>
            </a:lvl1pPr>
          </a:lstStyle>
          <a:p>
            <a:pPr lvl="0"/>
            <a:r>
              <a:rPr lang="tr-TR"/>
              <a:t>Ara Başlık Metni</a:t>
            </a:r>
          </a:p>
        </p:txBody>
      </p:sp>
    </p:spTree>
    <p:extLst>
      <p:ext uri="{BB962C8B-B14F-4D97-AF65-F5344CB8AC3E}">
        <p14:creationId xmlns:p14="http://schemas.microsoft.com/office/powerpoint/2010/main" val="30240589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ra Kapak_3">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357226F-5EBC-40B9-9927-80C7B99A72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4133" cy="68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9">
            <a:extLst>
              <a:ext uri="{FF2B5EF4-FFF2-40B4-BE49-F238E27FC236}">
                <a16:creationId xmlns:a16="http://schemas.microsoft.com/office/drawing/2014/main" id="{145830E2-E50E-4A3C-9E98-3F42662AFAAA}"/>
              </a:ext>
            </a:extLst>
          </p:cNvPr>
          <p:cNvSpPr>
            <a:spLocks noGrp="1"/>
          </p:cNvSpPr>
          <p:nvPr>
            <p:ph type="body" sz="quarter" idx="10" hasCustomPrompt="1"/>
          </p:nvPr>
        </p:nvSpPr>
        <p:spPr>
          <a:xfrm>
            <a:off x="5" y="1660188"/>
            <a:ext cx="5144851" cy="3545192"/>
          </a:xfrm>
          <a:prstGeom prst="rect">
            <a:avLst/>
          </a:prstGeom>
          <a:noFill/>
          <a:ln>
            <a:noFill/>
          </a:ln>
        </p:spPr>
        <p:txBody>
          <a:bodyPr anchor="ctr"/>
          <a:lstStyle>
            <a:lvl1pPr marL="241294" indent="0" algn="ctr">
              <a:buNone/>
              <a:defRPr sz="4800">
                <a:solidFill>
                  <a:schemeClr val="bg2"/>
                </a:solidFill>
              </a:defRPr>
            </a:lvl1pPr>
          </a:lstStyle>
          <a:p>
            <a:pPr lvl="0"/>
            <a:r>
              <a:rPr lang="tr-TR"/>
              <a:t>Ara Başlık Metni</a:t>
            </a:r>
          </a:p>
        </p:txBody>
      </p:sp>
    </p:spTree>
    <p:extLst>
      <p:ext uri="{BB962C8B-B14F-4D97-AF65-F5344CB8AC3E}">
        <p14:creationId xmlns:p14="http://schemas.microsoft.com/office/powerpoint/2010/main" val="3817210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Work #2">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www.websitename.com</a:t>
            </a:r>
          </a:p>
        </p:txBody>
      </p:sp>
      <p:sp>
        <p:nvSpPr>
          <p:cNvPr id="7" name="Slide Number Placeholder 6"/>
          <p:cNvSpPr>
            <a:spLocks noGrp="1"/>
          </p:cNvSpPr>
          <p:nvPr>
            <p:ph type="sldNum" sz="quarter" idx="12"/>
          </p:nvPr>
        </p:nvSpPr>
        <p:spPr/>
        <p:txBody>
          <a:bodyPr/>
          <a:lstStyle/>
          <a:p>
            <a:fld id="{A2912448-FEEC-49E8-9588-2DF1F90D57C2}" type="slidenum">
              <a:rPr lang="en-US" smtClean="0"/>
              <a:t>‹#›</a:t>
            </a:fld>
            <a:endParaRPr lang="en-US"/>
          </a:p>
        </p:txBody>
      </p:sp>
      <p:sp>
        <p:nvSpPr>
          <p:cNvPr id="4" name="Rounded Rectangle 3"/>
          <p:cNvSpPr/>
          <p:nvPr userDrawn="1"/>
        </p:nvSpPr>
        <p:spPr>
          <a:xfrm>
            <a:off x="5675144" y="685800"/>
            <a:ext cx="3640951" cy="1790888"/>
          </a:xfrm>
          <a:prstGeom prst="roundRect">
            <a:avLst>
              <a:gd name="adj" fmla="val 241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userDrawn="1"/>
        </p:nvSpPr>
        <p:spPr>
          <a:xfrm>
            <a:off x="5675145" y="4381312"/>
            <a:ext cx="3640950" cy="1790888"/>
          </a:xfrm>
          <a:prstGeom prst="roundRect">
            <a:avLst>
              <a:gd name="adj" fmla="val 12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525208" y="2533556"/>
            <a:ext cx="3640951" cy="1790888"/>
          </a:xfrm>
          <a:prstGeom prst="roundRect">
            <a:avLst>
              <a:gd name="adj" fmla="val 123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3"/>
          </p:nvPr>
        </p:nvSpPr>
        <p:spPr>
          <a:xfrm>
            <a:off x="1028700" y="685800"/>
            <a:ext cx="4581144" cy="5486400"/>
          </a:xfrm>
          <a:prstGeom prst="roundRect">
            <a:avLst>
              <a:gd name="adj" fmla="val 1525"/>
            </a:avLst>
          </a:prstGeom>
          <a:solidFill>
            <a:schemeClr val="accent6">
              <a:lumMod val="50000"/>
            </a:schemeClr>
          </a:solidFill>
        </p:spPr>
        <p:txBody>
          <a:bodyPr/>
          <a:lstStyle>
            <a:lvl1pPr marL="0" indent="0">
              <a:buNone/>
              <a:defRPr sz="1000"/>
            </a:lvl1pPr>
          </a:lstStyle>
          <a:p>
            <a:endParaRPr lang="en-US"/>
          </a:p>
        </p:txBody>
      </p:sp>
      <p:sp>
        <p:nvSpPr>
          <p:cNvPr id="13" name="Picture Placeholder 2"/>
          <p:cNvSpPr>
            <a:spLocks noGrp="1"/>
          </p:cNvSpPr>
          <p:nvPr>
            <p:ph type="pic" sz="quarter" idx="14"/>
          </p:nvPr>
        </p:nvSpPr>
        <p:spPr>
          <a:xfrm>
            <a:off x="9375775" y="685800"/>
            <a:ext cx="1792224" cy="1792224"/>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
        <p:nvSpPr>
          <p:cNvPr id="14" name="Picture Placeholder 2"/>
          <p:cNvSpPr>
            <a:spLocks noGrp="1"/>
          </p:cNvSpPr>
          <p:nvPr>
            <p:ph type="pic" sz="quarter" idx="15"/>
          </p:nvPr>
        </p:nvSpPr>
        <p:spPr>
          <a:xfrm>
            <a:off x="5675313" y="2533650"/>
            <a:ext cx="1792224" cy="1792224"/>
          </a:xfrm>
          <a:prstGeom prst="roundRect">
            <a:avLst>
              <a:gd name="adj" fmla="val 2592"/>
            </a:avLst>
          </a:prstGeom>
          <a:solidFill>
            <a:schemeClr val="accent6">
              <a:lumMod val="50000"/>
            </a:schemeClr>
          </a:solidFill>
        </p:spPr>
        <p:txBody>
          <a:bodyPr/>
          <a:lstStyle>
            <a:lvl1pPr marL="0" indent="0">
              <a:buNone/>
              <a:defRPr sz="1000"/>
            </a:lvl1pPr>
          </a:lstStyle>
          <a:p>
            <a:endParaRPr lang="en-US"/>
          </a:p>
        </p:txBody>
      </p:sp>
      <p:sp>
        <p:nvSpPr>
          <p:cNvPr id="15" name="Picture Placeholder 2"/>
          <p:cNvSpPr>
            <a:spLocks noGrp="1"/>
          </p:cNvSpPr>
          <p:nvPr>
            <p:ph type="pic" sz="quarter" idx="16"/>
          </p:nvPr>
        </p:nvSpPr>
        <p:spPr>
          <a:xfrm>
            <a:off x="9375775" y="4381500"/>
            <a:ext cx="1792224" cy="1792224"/>
          </a:xfrm>
          <a:prstGeom prst="roundRect">
            <a:avLst>
              <a:gd name="adj" fmla="val 2006"/>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32901024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ra Kapak_4">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6BD6BCE-8085-4153-B3F8-CA500279205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4133" cy="68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9">
            <a:extLst>
              <a:ext uri="{FF2B5EF4-FFF2-40B4-BE49-F238E27FC236}">
                <a16:creationId xmlns:a16="http://schemas.microsoft.com/office/drawing/2014/main" id="{D392170E-77CB-4900-AF48-28D5DE53FB6A}"/>
              </a:ext>
            </a:extLst>
          </p:cNvPr>
          <p:cNvSpPr>
            <a:spLocks noGrp="1"/>
          </p:cNvSpPr>
          <p:nvPr>
            <p:ph type="body" sz="quarter" idx="10" hasCustomPrompt="1"/>
          </p:nvPr>
        </p:nvSpPr>
        <p:spPr>
          <a:xfrm>
            <a:off x="5" y="1660188"/>
            <a:ext cx="5144851" cy="3545192"/>
          </a:xfrm>
          <a:prstGeom prst="rect">
            <a:avLst/>
          </a:prstGeom>
          <a:noFill/>
          <a:ln>
            <a:noFill/>
          </a:ln>
        </p:spPr>
        <p:txBody>
          <a:bodyPr anchor="ctr"/>
          <a:lstStyle>
            <a:lvl1pPr marL="241294" indent="0" algn="ctr">
              <a:buNone/>
              <a:defRPr sz="4800">
                <a:solidFill>
                  <a:schemeClr val="bg2"/>
                </a:solidFill>
              </a:defRPr>
            </a:lvl1pPr>
          </a:lstStyle>
          <a:p>
            <a:pPr lvl="0"/>
            <a:r>
              <a:rPr lang="tr-TR"/>
              <a:t>Ara Başlık Metni</a:t>
            </a:r>
          </a:p>
        </p:txBody>
      </p:sp>
    </p:spTree>
    <p:extLst>
      <p:ext uri="{BB962C8B-B14F-4D97-AF65-F5344CB8AC3E}">
        <p14:creationId xmlns:p14="http://schemas.microsoft.com/office/powerpoint/2010/main" val="10378596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ra Kapak_5">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099EB4D-D057-49A9-9352-DB236A3B21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4133" cy="68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9">
            <a:extLst>
              <a:ext uri="{FF2B5EF4-FFF2-40B4-BE49-F238E27FC236}">
                <a16:creationId xmlns:a16="http://schemas.microsoft.com/office/drawing/2014/main" id="{A8C24E21-CFEB-4737-A48B-EC5B86E79C79}"/>
              </a:ext>
            </a:extLst>
          </p:cNvPr>
          <p:cNvSpPr>
            <a:spLocks noGrp="1"/>
          </p:cNvSpPr>
          <p:nvPr>
            <p:ph type="body" sz="quarter" idx="10" hasCustomPrompt="1"/>
          </p:nvPr>
        </p:nvSpPr>
        <p:spPr>
          <a:xfrm>
            <a:off x="5" y="1660188"/>
            <a:ext cx="5144851" cy="3545192"/>
          </a:xfrm>
          <a:prstGeom prst="rect">
            <a:avLst/>
          </a:prstGeom>
          <a:noFill/>
          <a:ln>
            <a:noFill/>
          </a:ln>
        </p:spPr>
        <p:txBody>
          <a:bodyPr anchor="ctr"/>
          <a:lstStyle>
            <a:lvl1pPr marL="241294" indent="0" algn="ctr">
              <a:buNone/>
              <a:defRPr sz="4800">
                <a:solidFill>
                  <a:schemeClr val="bg2"/>
                </a:solidFill>
              </a:defRPr>
            </a:lvl1pPr>
          </a:lstStyle>
          <a:p>
            <a:pPr lvl="0"/>
            <a:r>
              <a:rPr lang="tr-TR"/>
              <a:t>Ara Başlık Metni</a:t>
            </a:r>
          </a:p>
        </p:txBody>
      </p:sp>
    </p:spTree>
    <p:extLst>
      <p:ext uri="{BB962C8B-B14F-4D97-AF65-F5344CB8AC3E}">
        <p14:creationId xmlns:p14="http://schemas.microsoft.com/office/powerpoint/2010/main" val="12060017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ra Kapak_6">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84A0820-719E-462B-BFF6-6E8869FEB9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4133" cy="68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9">
            <a:extLst>
              <a:ext uri="{FF2B5EF4-FFF2-40B4-BE49-F238E27FC236}">
                <a16:creationId xmlns:a16="http://schemas.microsoft.com/office/drawing/2014/main" id="{7457237D-A1E7-4344-8389-DD4F7A60952F}"/>
              </a:ext>
            </a:extLst>
          </p:cNvPr>
          <p:cNvSpPr>
            <a:spLocks noGrp="1"/>
          </p:cNvSpPr>
          <p:nvPr>
            <p:ph type="body" sz="quarter" idx="10" hasCustomPrompt="1"/>
          </p:nvPr>
        </p:nvSpPr>
        <p:spPr>
          <a:xfrm>
            <a:off x="7047149" y="1660188"/>
            <a:ext cx="5144851" cy="3545192"/>
          </a:xfrm>
          <a:prstGeom prst="rect">
            <a:avLst/>
          </a:prstGeom>
          <a:noFill/>
          <a:ln>
            <a:noFill/>
          </a:ln>
        </p:spPr>
        <p:txBody>
          <a:bodyPr anchor="ctr"/>
          <a:lstStyle>
            <a:lvl1pPr marL="241294" indent="0" algn="ctr">
              <a:buNone/>
              <a:defRPr sz="4800">
                <a:solidFill>
                  <a:schemeClr val="bg2"/>
                </a:solidFill>
              </a:defRPr>
            </a:lvl1pPr>
          </a:lstStyle>
          <a:p>
            <a:pPr lvl="0"/>
            <a:r>
              <a:rPr lang="tr-TR"/>
              <a:t>Ara Başlık Metni</a:t>
            </a:r>
          </a:p>
        </p:txBody>
      </p:sp>
    </p:spTree>
    <p:extLst>
      <p:ext uri="{BB962C8B-B14F-4D97-AF65-F5344CB8AC3E}">
        <p14:creationId xmlns:p14="http://schemas.microsoft.com/office/powerpoint/2010/main" val="41609673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olgu Sayfası">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26AC6F3-6E7B-40CB-9894-3337CA7A90C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 y="0"/>
            <a:ext cx="1219261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9">
            <a:extLst>
              <a:ext uri="{FF2B5EF4-FFF2-40B4-BE49-F238E27FC236}">
                <a16:creationId xmlns:a16="http://schemas.microsoft.com/office/drawing/2014/main" id="{63902CB5-3031-42CB-88FA-BD150CD3BFE8}"/>
              </a:ext>
            </a:extLst>
          </p:cNvPr>
          <p:cNvSpPr>
            <a:spLocks noGrp="1"/>
          </p:cNvSpPr>
          <p:nvPr>
            <p:ph type="body" sz="quarter" idx="10" hasCustomPrompt="1"/>
          </p:nvPr>
        </p:nvSpPr>
        <p:spPr>
          <a:xfrm>
            <a:off x="4989208" y="1660188"/>
            <a:ext cx="7202792" cy="3545192"/>
          </a:xfrm>
          <a:prstGeom prst="rect">
            <a:avLst/>
          </a:prstGeom>
          <a:noFill/>
          <a:ln>
            <a:noFill/>
          </a:ln>
        </p:spPr>
        <p:txBody>
          <a:bodyPr anchor="ctr"/>
          <a:lstStyle>
            <a:lvl1pPr marL="241294" indent="0" algn="ctr">
              <a:buNone/>
              <a:defRPr sz="4800">
                <a:solidFill>
                  <a:schemeClr val="bg2"/>
                </a:solidFill>
              </a:defRPr>
            </a:lvl1pPr>
          </a:lstStyle>
          <a:p>
            <a:pPr lvl="0"/>
            <a:r>
              <a:rPr lang="tr-TR"/>
              <a:t>Ara Başlık Metni</a:t>
            </a:r>
          </a:p>
        </p:txBody>
      </p:sp>
    </p:spTree>
    <p:extLst>
      <p:ext uri="{BB962C8B-B14F-4D97-AF65-F5344CB8AC3E}">
        <p14:creationId xmlns:p14="http://schemas.microsoft.com/office/powerpoint/2010/main" val="25027831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şekkürler">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C40B015-C4C8-4A60-80E2-7A293EDCEAF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 y="0"/>
            <a:ext cx="1219261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9A36B1DA-4467-4A61-980E-A60DD07E83C4}"/>
              </a:ext>
            </a:extLst>
          </p:cNvPr>
          <p:cNvSpPr txBox="1"/>
          <p:nvPr userDrawn="1"/>
        </p:nvSpPr>
        <p:spPr>
          <a:xfrm>
            <a:off x="4989209" y="3013501"/>
            <a:ext cx="7202792" cy="830997"/>
          </a:xfrm>
          <a:prstGeom prst="rect">
            <a:avLst/>
          </a:prstGeom>
          <a:noFill/>
        </p:spPr>
        <p:txBody>
          <a:bodyPr wrap="square" rtlCol="0" anchor="ctr">
            <a:spAutoFit/>
          </a:bodyPr>
          <a:lstStyle/>
          <a:p>
            <a:pPr algn="ctr"/>
            <a:r>
              <a:rPr lang="tr-TR" sz="4800">
                <a:solidFill>
                  <a:schemeClr val="bg1"/>
                </a:solidFill>
              </a:rPr>
              <a:t>Teşekkürler</a:t>
            </a:r>
          </a:p>
        </p:txBody>
      </p:sp>
    </p:spTree>
    <p:extLst>
      <p:ext uri="{BB962C8B-B14F-4D97-AF65-F5344CB8AC3E}">
        <p14:creationId xmlns:p14="http://schemas.microsoft.com/office/powerpoint/2010/main" val="7143235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9951" y="2905904"/>
            <a:ext cx="10452100" cy="1046199"/>
          </a:xfrm>
          <a:prstGeom prst="roundRect">
            <a:avLst>
              <a:gd name="adj" fmla="val 4671"/>
            </a:avLst>
          </a:prstGeom>
        </p:spPr>
        <p:style>
          <a:lnRef idx="1">
            <a:schemeClr val="accent1"/>
          </a:lnRef>
          <a:fillRef idx="3">
            <a:schemeClr val="accent1"/>
          </a:fillRef>
          <a:effectRef idx="2">
            <a:schemeClr val="accent1"/>
          </a:effectRef>
          <a:fontRef idx="none"/>
        </p:style>
        <p:txBody>
          <a:bodyPr anchor="ct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2081622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6D1E-F1C3-7BDE-BCBF-1C0C0C62F3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7A785D64-F892-9C35-873F-7F9F6BFBBA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B183DB8F-71A9-19E2-C683-FADB8CFAEFEB}"/>
              </a:ext>
            </a:extLst>
          </p:cNvPr>
          <p:cNvSpPr>
            <a:spLocks noGrp="1"/>
          </p:cNvSpPr>
          <p:nvPr>
            <p:ph type="dt" sz="half" idx="10"/>
          </p:nvPr>
        </p:nvSpPr>
        <p:spPr/>
        <p:txBody>
          <a:bodyPr/>
          <a:lstStyle/>
          <a:p>
            <a:fld id="{711ECAF8-56D4-7340-AD6D-5112EB975987}" type="datetimeFigureOut">
              <a:rPr lang="en-TR" smtClean="0"/>
              <a:t>5/16/23</a:t>
            </a:fld>
            <a:endParaRPr lang="en-TR"/>
          </a:p>
        </p:txBody>
      </p:sp>
      <p:sp>
        <p:nvSpPr>
          <p:cNvPr id="5" name="Footer Placeholder 4">
            <a:extLst>
              <a:ext uri="{FF2B5EF4-FFF2-40B4-BE49-F238E27FC236}">
                <a16:creationId xmlns:a16="http://schemas.microsoft.com/office/drawing/2014/main" id="{3C90287C-5209-2DF7-AB7E-70E1BE783CD1}"/>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C4C85F72-E6BD-84DE-4985-7B1037A095F8}"/>
              </a:ext>
            </a:extLst>
          </p:cNvPr>
          <p:cNvSpPr>
            <a:spLocks noGrp="1"/>
          </p:cNvSpPr>
          <p:nvPr>
            <p:ph type="sldNum" sz="quarter" idx="12"/>
          </p:nvPr>
        </p:nvSpPr>
        <p:spPr/>
        <p:txBody>
          <a:bodyPr/>
          <a:lstStyle/>
          <a:p>
            <a:fld id="{F50919C4-8A20-AC4F-AFEF-73E5AA5AEC94}" type="slidenum">
              <a:rPr lang="en-TR" smtClean="0"/>
              <a:t>‹#›</a:t>
            </a:fld>
            <a:endParaRPr lang="en-TR"/>
          </a:p>
        </p:txBody>
      </p:sp>
    </p:spTree>
    <p:extLst>
      <p:ext uri="{BB962C8B-B14F-4D97-AF65-F5344CB8AC3E}">
        <p14:creationId xmlns:p14="http://schemas.microsoft.com/office/powerpoint/2010/main" val="4209788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498763" y="105064"/>
            <a:ext cx="10982037" cy="580736"/>
          </a:xfrm>
        </p:spPr>
        <p:txBody>
          <a:bodyPr/>
          <a:lstStyle>
            <a:lvl1pPr>
              <a:defRPr sz="1800"/>
            </a:lvl1pPr>
          </a:lstStyle>
          <a:p>
            <a:r>
              <a:rPr lang="tr-TR" noProof="0"/>
              <a:t>Click to edit Master title style</a:t>
            </a:r>
          </a:p>
        </p:txBody>
      </p:sp>
      <p:sp>
        <p:nvSpPr>
          <p:cNvPr id="31" name="Content Placeholder 26"/>
          <p:cNvSpPr>
            <a:spLocks noGrp="1"/>
          </p:cNvSpPr>
          <p:nvPr>
            <p:ph sz="quarter" idx="15"/>
          </p:nvPr>
        </p:nvSpPr>
        <p:spPr>
          <a:xfrm>
            <a:off x="508000" y="1219200"/>
            <a:ext cx="10972801" cy="5334000"/>
          </a:xfrm>
        </p:spPr>
        <p:txBody>
          <a:bodyPr/>
          <a:lstStyle>
            <a:lvl1pPr>
              <a:defRPr baseline="0"/>
            </a:lvl1pPr>
          </a:lstStyle>
          <a:p>
            <a:pPr lvl="0"/>
            <a:r>
              <a:rPr lang="tr-TR" noProof="0"/>
              <a:t>Click to edit Master text styles</a:t>
            </a:r>
          </a:p>
          <a:p>
            <a:pPr lvl="1"/>
            <a:r>
              <a:rPr lang="tr-TR" noProof="0"/>
              <a:t>Second level</a:t>
            </a:r>
          </a:p>
          <a:p>
            <a:pPr lvl="2"/>
            <a:r>
              <a:rPr lang="tr-TR" noProof="0"/>
              <a:t>Third level</a:t>
            </a:r>
          </a:p>
          <a:p>
            <a:pPr lvl="3"/>
            <a:r>
              <a:rPr lang="tr-TR" noProof="0"/>
              <a:t>Fourth level</a:t>
            </a:r>
          </a:p>
          <a:p>
            <a:pPr lvl="4"/>
            <a:r>
              <a:rPr lang="tr-TR" noProof="0"/>
              <a:t>Fifth level</a:t>
            </a:r>
          </a:p>
        </p:txBody>
      </p:sp>
      <p:cxnSp>
        <p:nvCxnSpPr>
          <p:cNvPr id="15" name="Shape 14"/>
          <p:cNvCxnSpPr/>
          <p:nvPr/>
        </p:nvCxnSpPr>
        <p:spPr>
          <a:xfrm rot="5400000" flipH="1" flipV="1">
            <a:off x="5918202" y="-44958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Slide Number Placeholder 29"/>
          <p:cNvSpPr txBox="1">
            <a:spLocks/>
          </p:cNvSpPr>
          <p:nvPr userDrawn="1"/>
        </p:nvSpPr>
        <p:spPr>
          <a:xfrm>
            <a:off x="4517407" y="6405363"/>
            <a:ext cx="2844800" cy="366183"/>
          </a:xfrm>
          <a:prstGeom prst="rect">
            <a:avLst/>
          </a:prstGeom>
        </p:spPr>
        <p:txBody>
          <a:bodyPr vert="horz" lIns="121920" tIns="60960" rIns="121920" bIns="6096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225512-AE72-4054-82AA-E8EE84A2A10E}" type="slidenum">
              <a:rPr lang="tr-TR" sz="1000" smtClean="0">
                <a:solidFill>
                  <a:prstClr val="black">
                    <a:tint val="75000"/>
                  </a:prstClr>
                </a:solidFill>
                <a:sym typeface="Gill Sans" charset="0"/>
              </a:rPr>
              <a:pPr algn="ctr"/>
              <a:t>‹#›</a:t>
            </a:fld>
            <a:endParaRPr lang="tr-TR" sz="1100">
              <a:solidFill>
                <a:prstClr val="black">
                  <a:tint val="75000"/>
                </a:prstClr>
              </a:solidFill>
              <a:sym typeface="Gill Sans" charset="0"/>
            </a:endParaRPr>
          </a:p>
        </p:txBody>
      </p:sp>
    </p:spTree>
    <p:extLst>
      <p:ext uri="{BB962C8B-B14F-4D97-AF65-F5344CB8AC3E}">
        <p14:creationId xmlns:p14="http://schemas.microsoft.com/office/powerpoint/2010/main" val="39902354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5DE95E-20A3-6B55-73A7-DDC2C4FDBB8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DCE1D6E-68EB-780E-13B5-923F9CF408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4EF0FF98-C8BB-D235-1724-998845C15AC4}"/>
              </a:ext>
            </a:extLst>
          </p:cNvPr>
          <p:cNvSpPr>
            <a:spLocks noGrp="1"/>
          </p:cNvSpPr>
          <p:nvPr>
            <p:ph type="dt" sz="half" idx="10"/>
          </p:nvPr>
        </p:nvSpPr>
        <p:spPr/>
        <p:txBody>
          <a:bodyPr/>
          <a:lstStyle/>
          <a:p>
            <a:fld id="{13A2ED84-5AE8-1D46-A44B-F668DEFB72E8}" type="datetimeFigureOut">
              <a:rPr lang="tr-TR" smtClean="0"/>
              <a:t>16.05.2023</a:t>
            </a:fld>
            <a:endParaRPr lang="tr-TR"/>
          </a:p>
        </p:txBody>
      </p:sp>
      <p:sp>
        <p:nvSpPr>
          <p:cNvPr id="5" name="Alt Bilgi Yer Tutucusu 4">
            <a:extLst>
              <a:ext uri="{FF2B5EF4-FFF2-40B4-BE49-F238E27FC236}">
                <a16:creationId xmlns:a16="http://schemas.microsoft.com/office/drawing/2014/main" id="{34B7CADC-41CF-2897-708E-314404A082F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BBEC136-97DD-BA10-1042-BF4E2E3B1D4F}"/>
              </a:ext>
            </a:extLst>
          </p:cNvPr>
          <p:cNvSpPr>
            <a:spLocks noGrp="1"/>
          </p:cNvSpPr>
          <p:nvPr>
            <p:ph type="sldNum" sz="quarter" idx="12"/>
          </p:nvPr>
        </p:nvSpPr>
        <p:spPr/>
        <p:txBody>
          <a:bodyPr/>
          <a:lstStyle/>
          <a:p>
            <a:fld id="{9D7A3516-B338-F145-99A5-CFC13B0276A1}" type="slidenum">
              <a:rPr lang="tr-TR" smtClean="0"/>
              <a:t>‹#›</a:t>
            </a:fld>
            <a:endParaRPr lang="tr-TR"/>
          </a:p>
        </p:txBody>
      </p:sp>
    </p:spTree>
    <p:extLst>
      <p:ext uri="{BB962C8B-B14F-4D97-AF65-F5344CB8AC3E}">
        <p14:creationId xmlns:p14="http://schemas.microsoft.com/office/powerpoint/2010/main" val="14664926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5C8702-15E2-3420-2FB2-28385A926F6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918A85B-C9EE-3ED0-167C-832230A6107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C4AF0DA-A436-870A-F7B3-639B67778632}"/>
              </a:ext>
            </a:extLst>
          </p:cNvPr>
          <p:cNvSpPr>
            <a:spLocks noGrp="1"/>
          </p:cNvSpPr>
          <p:nvPr>
            <p:ph type="dt" sz="half" idx="10"/>
          </p:nvPr>
        </p:nvSpPr>
        <p:spPr/>
        <p:txBody>
          <a:bodyPr/>
          <a:lstStyle/>
          <a:p>
            <a:fld id="{13A2ED84-5AE8-1D46-A44B-F668DEFB72E8}" type="datetimeFigureOut">
              <a:rPr lang="tr-TR" smtClean="0"/>
              <a:t>16.05.2023</a:t>
            </a:fld>
            <a:endParaRPr lang="tr-TR"/>
          </a:p>
        </p:txBody>
      </p:sp>
      <p:sp>
        <p:nvSpPr>
          <p:cNvPr id="5" name="Alt Bilgi Yer Tutucusu 4">
            <a:extLst>
              <a:ext uri="{FF2B5EF4-FFF2-40B4-BE49-F238E27FC236}">
                <a16:creationId xmlns:a16="http://schemas.microsoft.com/office/drawing/2014/main" id="{CBE75288-1BD2-922C-4697-6E85B790F37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486295D-CC05-64D0-D73A-3AC3CA350CF4}"/>
              </a:ext>
            </a:extLst>
          </p:cNvPr>
          <p:cNvSpPr>
            <a:spLocks noGrp="1"/>
          </p:cNvSpPr>
          <p:nvPr>
            <p:ph type="sldNum" sz="quarter" idx="12"/>
          </p:nvPr>
        </p:nvSpPr>
        <p:spPr/>
        <p:txBody>
          <a:bodyPr/>
          <a:lstStyle/>
          <a:p>
            <a:fld id="{9D7A3516-B338-F145-99A5-CFC13B0276A1}" type="slidenum">
              <a:rPr lang="tr-TR" smtClean="0"/>
              <a:t>‹#›</a:t>
            </a:fld>
            <a:endParaRPr lang="tr-TR"/>
          </a:p>
        </p:txBody>
      </p:sp>
    </p:spTree>
    <p:extLst>
      <p:ext uri="{BB962C8B-B14F-4D97-AF65-F5344CB8AC3E}">
        <p14:creationId xmlns:p14="http://schemas.microsoft.com/office/powerpoint/2010/main" val="233288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Work #3">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10" name="Picture Placeholder 2"/>
          <p:cNvSpPr>
            <a:spLocks noGrp="1"/>
          </p:cNvSpPr>
          <p:nvPr>
            <p:ph type="pic" sz="quarter" idx="14"/>
          </p:nvPr>
        </p:nvSpPr>
        <p:spPr>
          <a:xfrm>
            <a:off x="1028700" y="2525233"/>
            <a:ext cx="2057400" cy="2057400"/>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15"/>
          </p:nvPr>
        </p:nvSpPr>
        <p:spPr>
          <a:xfrm>
            <a:off x="3556000" y="2525233"/>
            <a:ext cx="2057400" cy="2057400"/>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
        <p:nvSpPr>
          <p:cNvPr id="12" name="Picture Placeholder 2"/>
          <p:cNvSpPr>
            <a:spLocks noGrp="1"/>
          </p:cNvSpPr>
          <p:nvPr>
            <p:ph type="pic" sz="quarter" idx="16"/>
          </p:nvPr>
        </p:nvSpPr>
        <p:spPr>
          <a:xfrm>
            <a:off x="6083300" y="2525233"/>
            <a:ext cx="2057400" cy="2057400"/>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
        <p:nvSpPr>
          <p:cNvPr id="13" name="Picture Placeholder 2"/>
          <p:cNvSpPr>
            <a:spLocks noGrp="1"/>
          </p:cNvSpPr>
          <p:nvPr>
            <p:ph type="pic" sz="quarter" idx="17"/>
          </p:nvPr>
        </p:nvSpPr>
        <p:spPr>
          <a:xfrm>
            <a:off x="8610600" y="2525233"/>
            <a:ext cx="2057400" cy="2057400"/>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6770498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DA4A43-CD89-2DA1-34C7-36AA92F1C4F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C1559BB-5F64-8A9C-AC85-F2A37811CF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0815939-B554-54F9-7532-26D60F3EA450}"/>
              </a:ext>
            </a:extLst>
          </p:cNvPr>
          <p:cNvSpPr>
            <a:spLocks noGrp="1"/>
          </p:cNvSpPr>
          <p:nvPr>
            <p:ph type="dt" sz="half" idx="10"/>
          </p:nvPr>
        </p:nvSpPr>
        <p:spPr/>
        <p:txBody>
          <a:bodyPr/>
          <a:lstStyle/>
          <a:p>
            <a:fld id="{13A2ED84-5AE8-1D46-A44B-F668DEFB72E8}" type="datetimeFigureOut">
              <a:rPr lang="tr-TR" smtClean="0"/>
              <a:t>16.05.2023</a:t>
            </a:fld>
            <a:endParaRPr lang="tr-TR"/>
          </a:p>
        </p:txBody>
      </p:sp>
      <p:sp>
        <p:nvSpPr>
          <p:cNvPr id="5" name="Alt Bilgi Yer Tutucusu 4">
            <a:extLst>
              <a:ext uri="{FF2B5EF4-FFF2-40B4-BE49-F238E27FC236}">
                <a16:creationId xmlns:a16="http://schemas.microsoft.com/office/drawing/2014/main" id="{E17B14D3-7B4D-8630-ADBA-F9CD751DF8F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E65EF07-3A73-ED2C-62CA-C3A3D07C5741}"/>
              </a:ext>
            </a:extLst>
          </p:cNvPr>
          <p:cNvSpPr>
            <a:spLocks noGrp="1"/>
          </p:cNvSpPr>
          <p:nvPr>
            <p:ph type="sldNum" sz="quarter" idx="12"/>
          </p:nvPr>
        </p:nvSpPr>
        <p:spPr/>
        <p:txBody>
          <a:bodyPr/>
          <a:lstStyle/>
          <a:p>
            <a:fld id="{9D7A3516-B338-F145-99A5-CFC13B0276A1}" type="slidenum">
              <a:rPr lang="tr-TR" smtClean="0"/>
              <a:t>‹#›</a:t>
            </a:fld>
            <a:endParaRPr lang="tr-TR"/>
          </a:p>
        </p:txBody>
      </p:sp>
    </p:spTree>
    <p:extLst>
      <p:ext uri="{BB962C8B-B14F-4D97-AF65-F5344CB8AC3E}">
        <p14:creationId xmlns:p14="http://schemas.microsoft.com/office/powerpoint/2010/main" val="32530593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1EA98C-4AD0-298A-5DBE-6E70EDAF7C2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6343A88-A0E3-196F-8FCD-1879E9041402}"/>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FB18B37-AA70-1B9B-5C66-AABBE626854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B3FBB20-8853-86F9-AA18-CAA1D15BD99B}"/>
              </a:ext>
            </a:extLst>
          </p:cNvPr>
          <p:cNvSpPr>
            <a:spLocks noGrp="1"/>
          </p:cNvSpPr>
          <p:nvPr>
            <p:ph type="dt" sz="half" idx="10"/>
          </p:nvPr>
        </p:nvSpPr>
        <p:spPr/>
        <p:txBody>
          <a:bodyPr/>
          <a:lstStyle/>
          <a:p>
            <a:fld id="{13A2ED84-5AE8-1D46-A44B-F668DEFB72E8}" type="datetimeFigureOut">
              <a:rPr lang="tr-TR" smtClean="0"/>
              <a:t>16.05.2023</a:t>
            </a:fld>
            <a:endParaRPr lang="tr-TR"/>
          </a:p>
        </p:txBody>
      </p:sp>
      <p:sp>
        <p:nvSpPr>
          <p:cNvPr id="6" name="Alt Bilgi Yer Tutucusu 5">
            <a:extLst>
              <a:ext uri="{FF2B5EF4-FFF2-40B4-BE49-F238E27FC236}">
                <a16:creationId xmlns:a16="http://schemas.microsoft.com/office/drawing/2014/main" id="{F6E5E465-5535-72E7-7F82-38934E58148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AA67260-5E13-25A2-D418-2ECE2F799D57}"/>
              </a:ext>
            </a:extLst>
          </p:cNvPr>
          <p:cNvSpPr>
            <a:spLocks noGrp="1"/>
          </p:cNvSpPr>
          <p:nvPr>
            <p:ph type="sldNum" sz="quarter" idx="12"/>
          </p:nvPr>
        </p:nvSpPr>
        <p:spPr/>
        <p:txBody>
          <a:bodyPr/>
          <a:lstStyle/>
          <a:p>
            <a:fld id="{9D7A3516-B338-F145-99A5-CFC13B0276A1}" type="slidenum">
              <a:rPr lang="tr-TR" smtClean="0"/>
              <a:t>‹#›</a:t>
            </a:fld>
            <a:endParaRPr lang="tr-TR"/>
          </a:p>
        </p:txBody>
      </p:sp>
    </p:spTree>
    <p:extLst>
      <p:ext uri="{BB962C8B-B14F-4D97-AF65-F5344CB8AC3E}">
        <p14:creationId xmlns:p14="http://schemas.microsoft.com/office/powerpoint/2010/main" val="3880214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733C98-D4CB-B69C-F8F5-5A2CB5FFB3A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1208146-75C7-59BF-0C89-89D13099E0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0AB3400-691A-E258-FDDC-BDF6FBE77085}"/>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8AA9CF1-6BF7-66D9-4586-F0FFA35930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6C7CDB2-E853-FE3F-DAEF-82A5F57AB8C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3DBE068-398C-95CC-5A64-332E079F6231}"/>
              </a:ext>
            </a:extLst>
          </p:cNvPr>
          <p:cNvSpPr>
            <a:spLocks noGrp="1"/>
          </p:cNvSpPr>
          <p:nvPr>
            <p:ph type="dt" sz="half" idx="10"/>
          </p:nvPr>
        </p:nvSpPr>
        <p:spPr/>
        <p:txBody>
          <a:bodyPr/>
          <a:lstStyle/>
          <a:p>
            <a:fld id="{13A2ED84-5AE8-1D46-A44B-F668DEFB72E8}" type="datetimeFigureOut">
              <a:rPr lang="tr-TR" smtClean="0"/>
              <a:t>16.05.2023</a:t>
            </a:fld>
            <a:endParaRPr lang="tr-TR"/>
          </a:p>
        </p:txBody>
      </p:sp>
      <p:sp>
        <p:nvSpPr>
          <p:cNvPr id="8" name="Alt Bilgi Yer Tutucusu 7">
            <a:extLst>
              <a:ext uri="{FF2B5EF4-FFF2-40B4-BE49-F238E27FC236}">
                <a16:creationId xmlns:a16="http://schemas.microsoft.com/office/drawing/2014/main" id="{D44E7E87-F21F-55A8-D3BE-55F58FD94C5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33E90C4-83FE-2134-1590-15EDFB9B1A94}"/>
              </a:ext>
            </a:extLst>
          </p:cNvPr>
          <p:cNvSpPr>
            <a:spLocks noGrp="1"/>
          </p:cNvSpPr>
          <p:nvPr>
            <p:ph type="sldNum" sz="quarter" idx="12"/>
          </p:nvPr>
        </p:nvSpPr>
        <p:spPr/>
        <p:txBody>
          <a:bodyPr/>
          <a:lstStyle/>
          <a:p>
            <a:fld id="{9D7A3516-B338-F145-99A5-CFC13B0276A1}" type="slidenum">
              <a:rPr lang="tr-TR" smtClean="0"/>
              <a:t>‹#›</a:t>
            </a:fld>
            <a:endParaRPr lang="tr-TR"/>
          </a:p>
        </p:txBody>
      </p:sp>
    </p:spTree>
    <p:extLst>
      <p:ext uri="{BB962C8B-B14F-4D97-AF65-F5344CB8AC3E}">
        <p14:creationId xmlns:p14="http://schemas.microsoft.com/office/powerpoint/2010/main" val="28107802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5C37A8-D054-B659-2C8C-D572B488056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16FF9093-9C05-093F-6E5B-C71AEEAEF051}"/>
              </a:ext>
            </a:extLst>
          </p:cNvPr>
          <p:cNvSpPr>
            <a:spLocks noGrp="1"/>
          </p:cNvSpPr>
          <p:nvPr>
            <p:ph type="dt" sz="half" idx="10"/>
          </p:nvPr>
        </p:nvSpPr>
        <p:spPr/>
        <p:txBody>
          <a:bodyPr/>
          <a:lstStyle/>
          <a:p>
            <a:fld id="{13A2ED84-5AE8-1D46-A44B-F668DEFB72E8}" type="datetimeFigureOut">
              <a:rPr lang="tr-TR" smtClean="0"/>
              <a:t>16.05.2023</a:t>
            </a:fld>
            <a:endParaRPr lang="tr-TR"/>
          </a:p>
        </p:txBody>
      </p:sp>
      <p:sp>
        <p:nvSpPr>
          <p:cNvPr id="4" name="Alt Bilgi Yer Tutucusu 3">
            <a:extLst>
              <a:ext uri="{FF2B5EF4-FFF2-40B4-BE49-F238E27FC236}">
                <a16:creationId xmlns:a16="http://schemas.microsoft.com/office/drawing/2014/main" id="{93ECADC0-AE43-5DAF-818E-151932D70DE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BC2A50B-B0B2-E418-6405-0EC7BC605F17}"/>
              </a:ext>
            </a:extLst>
          </p:cNvPr>
          <p:cNvSpPr>
            <a:spLocks noGrp="1"/>
          </p:cNvSpPr>
          <p:nvPr>
            <p:ph type="sldNum" sz="quarter" idx="12"/>
          </p:nvPr>
        </p:nvSpPr>
        <p:spPr/>
        <p:txBody>
          <a:bodyPr/>
          <a:lstStyle/>
          <a:p>
            <a:fld id="{9D7A3516-B338-F145-99A5-CFC13B0276A1}" type="slidenum">
              <a:rPr lang="tr-TR" smtClean="0"/>
              <a:t>‹#›</a:t>
            </a:fld>
            <a:endParaRPr lang="tr-TR"/>
          </a:p>
        </p:txBody>
      </p:sp>
    </p:spTree>
    <p:extLst>
      <p:ext uri="{BB962C8B-B14F-4D97-AF65-F5344CB8AC3E}">
        <p14:creationId xmlns:p14="http://schemas.microsoft.com/office/powerpoint/2010/main" val="21885669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2B1E752-997E-A2B6-031C-5B655F36767E}"/>
              </a:ext>
            </a:extLst>
          </p:cNvPr>
          <p:cNvSpPr>
            <a:spLocks noGrp="1"/>
          </p:cNvSpPr>
          <p:nvPr>
            <p:ph type="dt" sz="half" idx="10"/>
          </p:nvPr>
        </p:nvSpPr>
        <p:spPr/>
        <p:txBody>
          <a:bodyPr/>
          <a:lstStyle/>
          <a:p>
            <a:fld id="{13A2ED84-5AE8-1D46-A44B-F668DEFB72E8}" type="datetimeFigureOut">
              <a:rPr lang="tr-TR" smtClean="0"/>
              <a:t>16.05.2023</a:t>
            </a:fld>
            <a:endParaRPr lang="tr-TR"/>
          </a:p>
        </p:txBody>
      </p:sp>
      <p:sp>
        <p:nvSpPr>
          <p:cNvPr id="3" name="Alt Bilgi Yer Tutucusu 2">
            <a:extLst>
              <a:ext uri="{FF2B5EF4-FFF2-40B4-BE49-F238E27FC236}">
                <a16:creationId xmlns:a16="http://schemas.microsoft.com/office/drawing/2014/main" id="{1DFF95F0-8976-D8B6-7A62-8040AAE25C2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01B3FC1-0A80-0E07-E47D-81CE35A3ED41}"/>
              </a:ext>
            </a:extLst>
          </p:cNvPr>
          <p:cNvSpPr>
            <a:spLocks noGrp="1"/>
          </p:cNvSpPr>
          <p:nvPr>
            <p:ph type="sldNum" sz="quarter" idx="12"/>
          </p:nvPr>
        </p:nvSpPr>
        <p:spPr/>
        <p:txBody>
          <a:bodyPr/>
          <a:lstStyle/>
          <a:p>
            <a:fld id="{9D7A3516-B338-F145-99A5-CFC13B0276A1}" type="slidenum">
              <a:rPr lang="tr-TR" smtClean="0"/>
              <a:t>‹#›</a:t>
            </a:fld>
            <a:endParaRPr lang="tr-TR"/>
          </a:p>
        </p:txBody>
      </p:sp>
    </p:spTree>
    <p:extLst>
      <p:ext uri="{BB962C8B-B14F-4D97-AF65-F5344CB8AC3E}">
        <p14:creationId xmlns:p14="http://schemas.microsoft.com/office/powerpoint/2010/main" val="24860837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D2E15F-7381-4984-7BBC-18BCDA6A5E0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EE3905E-957A-20E8-7105-9220398CBF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1579095-0054-2EA3-4BC4-37EB7D8259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161B9CA-F605-2177-4F84-C92A8291113F}"/>
              </a:ext>
            </a:extLst>
          </p:cNvPr>
          <p:cNvSpPr>
            <a:spLocks noGrp="1"/>
          </p:cNvSpPr>
          <p:nvPr>
            <p:ph type="dt" sz="half" idx="10"/>
          </p:nvPr>
        </p:nvSpPr>
        <p:spPr/>
        <p:txBody>
          <a:bodyPr/>
          <a:lstStyle/>
          <a:p>
            <a:fld id="{13A2ED84-5AE8-1D46-A44B-F668DEFB72E8}" type="datetimeFigureOut">
              <a:rPr lang="tr-TR" smtClean="0"/>
              <a:t>16.05.2023</a:t>
            </a:fld>
            <a:endParaRPr lang="tr-TR"/>
          </a:p>
        </p:txBody>
      </p:sp>
      <p:sp>
        <p:nvSpPr>
          <p:cNvPr id="6" name="Alt Bilgi Yer Tutucusu 5">
            <a:extLst>
              <a:ext uri="{FF2B5EF4-FFF2-40B4-BE49-F238E27FC236}">
                <a16:creationId xmlns:a16="http://schemas.microsoft.com/office/drawing/2014/main" id="{289B0305-E3D1-C01C-F0C5-1167C11DA37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BCB7F47-475B-60FB-ABA0-DAF4681FB18B}"/>
              </a:ext>
            </a:extLst>
          </p:cNvPr>
          <p:cNvSpPr>
            <a:spLocks noGrp="1"/>
          </p:cNvSpPr>
          <p:nvPr>
            <p:ph type="sldNum" sz="quarter" idx="12"/>
          </p:nvPr>
        </p:nvSpPr>
        <p:spPr/>
        <p:txBody>
          <a:bodyPr/>
          <a:lstStyle/>
          <a:p>
            <a:fld id="{9D7A3516-B338-F145-99A5-CFC13B0276A1}" type="slidenum">
              <a:rPr lang="tr-TR" smtClean="0"/>
              <a:t>‹#›</a:t>
            </a:fld>
            <a:endParaRPr lang="tr-TR"/>
          </a:p>
        </p:txBody>
      </p:sp>
    </p:spTree>
    <p:extLst>
      <p:ext uri="{BB962C8B-B14F-4D97-AF65-F5344CB8AC3E}">
        <p14:creationId xmlns:p14="http://schemas.microsoft.com/office/powerpoint/2010/main" val="27378318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89BF1A-B2D1-54CF-E950-49506C52B94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DC99A39-09E1-29F3-FCD2-0F073EE9B8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0BA2768-937E-1386-A7E3-07A7C809B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80A38C7-7BB9-688C-11FB-A533AD705E02}"/>
              </a:ext>
            </a:extLst>
          </p:cNvPr>
          <p:cNvSpPr>
            <a:spLocks noGrp="1"/>
          </p:cNvSpPr>
          <p:nvPr>
            <p:ph type="dt" sz="half" idx="10"/>
          </p:nvPr>
        </p:nvSpPr>
        <p:spPr/>
        <p:txBody>
          <a:bodyPr/>
          <a:lstStyle/>
          <a:p>
            <a:fld id="{13A2ED84-5AE8-1D46-A44B-F668DEFB72E8}" type="datetimeFigureOut">
              <a:rPr lang="tr-TR" smtClean="0"/>
              <a:t>16.05.2023</a:t>
            </a:fld>
            <a:endParaRPr lang="tr-TR"/>
          </a:p>
        </p:txBody>
      </p:sp>
      <p:sp>
        <p:nvSpPr>
          <p:cNvPr id="6" name="Alt Bilgi Yer Tutucusu 5">
            <a:extLst>
              <a:ext uri="{FF2B5EF4-FFF2-40B4-BE49-F238E27FC236}">
                <a16:creationId xmlns:a16="http://schemas.microsoft.com/office/drawing/2014/main" id="{AE95F38F-9123-C724-2D32-537156A9A43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D5E5F1B-8F41-B5D4-CC13-00C0E5F05705}"/>
              </a:ext>
            </a:extLst>
          </p:cNvPr>
          <p:cNvSpPr>
            <a:spLocks noGrp="1"/>
          </p:cNvSpPr>
          <p:nvPr>
            <p:ph type="sldNum" sz="quarter" idx="12"/>
          </p:nvPr>
        </p:nvSpPr>
        <p:spPr/>
        <p:txBody>
          <a:bodyPr/>
          <a:lstStyle/>
          <a:p>
            <a:fld id="{9D7A3516-B338-F145-99A5-CFC13B0276A1}" type="slidenum">
              <a:rPr lang="tr-TR" smtClean="0"/>
              <a:t>‹#›</a:t>
            </a:fld>
            <a:endParaRPr lang="tr-TR"/>
          </a:p>
        </p:txBody>
      </p:sp>
    </p:spTree>
    <p:extLst>
      <p:ext uri="{BB962C8B-B14F-4D97-AF65-F5344CB8AC3E}">
        <p14:creationId xmlns:p14="http://schemas.microsoft.com/office/powerpoint/2010/main" val="352932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4C362-5573-E4AC-1DFC-6C619055FBB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1CCBDFF-FE46-6F1F-16B0-A387894EDF4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A1E9E7D-2605-3782-272C-9B7701D903B5}"/>
              </a:ext>
            </a:extLst>
          </p:cNvPr>
          <p:cNvSpPr>
            <a:spLocks noGrp="1"/>
          </p:cNvSpPr>
          <p:nvPr>
            <p:ph type="dt" sz="half" idx="10"/>
          </p:nvPr>
        </p:nvSpPr>
        <p:spPr/>
        <p:txBody>
          <a:bodyPr/>
          <a:lstStyle/>
          <a:p>
            <a:fld id="{13A2ED84-5AE8-1D46-A44B-F668DEFB72E8}" type="datetimeFigureOut">
              <a:rPr lang="tr-TR" smtClean="0"/>
              <a:t>16.05.2023</a:t>
            </a:fld>
            <a:endParaRPr lang="tr-TR"/>
          </a:p>
        </p:txBody>
      </p:sp>
      <p:sp>
        <p:nvSpPr>
          <p:cNvPr id="5" name="Alt Bilgi Yer Tutucusu 4">
            <a:extLst>
              <a:ext uri="{FF2B5EF4-FFF2-40B4-BE49-F238E27FC236}">
                <a16:creationId xmlns:a16="http://schemas.microsoft.com/office/drawing/2014/main" id="{87E3E922-8863-5C9A-88D8-BE4FF53CEE1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933E93D-341F-E011-7E2D-ADCBB254A12E}"/>
              </a:ext>
            </a:extLst>
          </p:cNvPr>
          <p:cNvSpPr>
            <a:spLocks noGrp="1"/>
          </p:cNvSpPr>
          <p:nvPr>
            <p:ph type="sldNum" sz="quarter" idx="12"/>
          </p:nvPr>
        </p:nvSpPr>
        <p:spPr/>
        <p:txBody>
          <a:bodyPr/>
          <a:lstStyle/>
          <a:p>
            <a:fld id="{9D7A3516-B338-F145-99A5-CFC13B0276A1}" type="slidenum">
              <a:rPr lang="tr-TR" smtClean="0"/>
              <a:t>‹#›</a:t>
            </a:fld>
            <a:endParaRPr lang="tr-TR"/>
          </a:p>
        </p:txBody>
      </p:sp>
    </p:spTree>
    <p:extLst>
      <p:ext uri="{BB962C8B-B14F-4D97-AF65-F5344CB8AC3E}">
        <p14:creationId xmlns:p14="http://schemas.microsoft.com/office/powerpoint/2010/main" val="2563291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AD29D6E-C08C-F6AD-8FA2-755AA188295D}"/>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B15FAAA-8E42-8E03-FE94-38CA47242428}"/>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0468BB6-2687-801E-C3E3-DDD81165AF1B}"/>
              </a:ext>
            </a:extLst>
          </p:cNvPr>
          <p:cNvSpPr>
            <a:spLocks noGrp="1"/>
          </p:cNvSpPr>
          <p:nvPr>
            <p:ph type="dt" sz="half" idx="10"/>
          </p:nvPr>
        </p:nvSpPr>
        <p:spPr/>
        <p:txBody>
          <a:bodyPr/>
          <a:lstStyle/>
          <a:p>
            <a:fld id="{13A2ED84-5AE8-1D46-A44B-F668DEFB72E8}" type="datetimeFigureOut">
              <a:rPr lang="tr-TR" smtClean="0"/>
              <a:t>16.05.2023</a:t>
            </a:fld>
            <a:endParaRPr lang="tr-TR"/>
          </a:p>
        </p:txBody>
      </p:sp>
      <p:sp>
        <p:nvSpPr>
          <p:cNvPr id="5" name="Alt Bilgi Yer Tutucusu 4">
            <a:extLst>
              <a:ext uri="{FF2B5EF4-FFF2-40B4-BE49-F238E27FC236}">
                <a16:creationId xmlns:a16="http://schemas.microsoft.com/office/drawing/2014/main" id="{DC962D84-E9D4-752A-E198-B502E174A8E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2BDCC37-FC95-B6EF-4E2D-A6884CFEE750}"/>
              </a:ext>
            </a:extLst>
          </p:cNvPr>
          <p:cNvSpPr>
            <a:spLocks noGrp="1"/>
          </p:cNvSpPr>
          <p:nvPr>
            <p:ph type="sldNum" sz="quarter" idx="12"/>
          </p:nvPr>
        </p:nvSpPr>
        <p:spPr/>
        <p:txBody>
          <a:bodyPr/>
          <a:lstStyle/>
          <a:p>
            <a:fld id="{9D7A3516-B338-F145-99A5-CFC13B0276A1}" type="slidenum">
              <a:rPr lang="tr-TR" smtClean="0"/>
              <a:t>‹#›</a:t>
            </a:fld>
            <a:endParaRPr lang="tr-TR"/>
          </a:p>
        </p:txBody>
      </p:sp>
    </p:spTree>
    <p:extLst>
      <p:ext uri="{BB962C8B-B14F-4D97-AF65-F5344CB8AC3E}">
        <p14:creationId xmlns:p14="http://schemas.microsoft.com/office/powerpoint/2010/main" val="2431898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Work #4">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11" name="Picture Placeholder 2"/>
          <p:cNvSpPr>
            <a:spLocks noGrp="1"/>
          </p:cNvSpPr>
          <p:nvPr>
            <p:ph type="pic" sz="quarter" idx="14"/>
          </p:nvPr>
        </p:nvSpPr>
        <p:spPr>
          <a:xfrm>
            <a:off x="1028700" y="2525233"/>
            <a:ext cx="1834116" cy="1834116"/>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
        <p:nvSpPr>
          <p:cNvPr id="12" name="Picture Placeholder 2"/>
          <p:cNvSpPr>
            <a:spLocks noGrp="1"/>
          </p:cNvSpPr>
          <p:nvPr>
            <p:ph type="pic" sz="quarter" idx="15"/>
          </p:nvPr>
        </p:nvSpPr>
        <p:spPr>
          <a:xfrm>
            <a:off x="2979996" y="2525233"/>
            <a:ext cx="1834116" cy="1834116"/>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
        <p:nvSpPr>
          <p:cNvPr id="13" name="Picture Placeholder 2"/>
          <p:cNvSpPr>
            <a:spLocks noGrp="1"/>
          </p:cNvSpPr>
          <p:nvPr>
            <p:ph type="pic" sz="quarter" idx="16"/>
          </p:nvPr>
        </p:nvSpPr>
        <p:spPr>
          <a:xfrm>
            <a:off x="4931292" y="2525233"/>
            <a:ext cx="1834116" cy="1834116"/>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
        <p:nvSpPr>
          <p:cNvPr id="14" name="Picture Placeholder 2"/>
          <p:cNvSpPr>
            <a:spLocks noGrp="1"/>
          </p:cNvSpPr>
          <p:nvPr>
            <p:ph type="pic" sz="quarter" idx="17"/>
          </p:nvPr>
        </p:nvSpPr>
        <p:spPr>
          <a:xfrm>
            <a:off x="6882588" y="2525233"/>
            <a:ext cx="1834116" cy="1834116"/>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
        <p:nvSpPr>
          <p:cNvPr id="15" name="Picture Placeholder 2"/>
          <p:cNvSpPr>
            <a:spLocks noGrp="1"/>
          </p:cNvSpPr>
          <p:nvPr>
            <p:ph type="pic" sz="quarter" idx="18"/>
          </p:nvPr>
        </p:nvSpPr>
        <p:spPr>
          <a:xfrm>
            <a:off x="8833884" y="2525233"/>
            <a:ext cx="1834116" cy="1834116"/>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31092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Work #5">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11" name="Picture Placeholder 2"/>
          <p:cNvSpPr>
            <a:spLocks noGrp="1"/>
          </p:cNvSpPr>
          <p:nvPr>
            <p:ph type="pic" sz="quarter" idx="14"/>
          </p:nvPr>
        </p:nvSpPr>
        <p:spPr>
          <a:xfrm>
            <a:off x="1028700" y="2522575"/>
            <a:ext cx="1600200" cy="1600200"/>
          </a:xfrm>
          <a:prstGeom prst="ellipse">
            <a:avLst/>
          </a:prstGeom>
          <a:solidFill>
            <a:schemeClr val="accent6">
              <a:lumMod val="50000"/>
            </a:schemeClr>
          </a:solidFill>
        </p:spPr>
        <p:txBody>
          <a:bodyPr/>
          <a:lstStyle>
            <a:lvl1pPr marL="0" indent="0">
              <a:buNone/>
              <a:defRPr sz="1000"/>
            </a:lvl1pPr>
          </a:lstStyle>
          <a:p>
            <a:endParaRPr lang="en-US"/>
          </a:p>
        </p:txBody>
      </p:sp>
      <p:sp>
        <p:nvSpPr>
          <p:cNvPr id="12" name="Picture Placeholder 2"/>
          <p:cNvSpPr>
            <a:spLocks noGrp="1"/>
          </p:cNvSpPr>
          <p:nvPr>
            <p:ph type="pic" sz="quarter" idx="15"/>
          </p:nvPr>
        </p:nvSpPr>
        <p:spPr>
          <a:xfrm>
            <a:off x="3038475" y="2522575"/>
            <a:ext cx="1600200" cy="1600200"/>
          </a:xfrm>
          <a:prstGeom prst="ellipse">
            <a:avLst/>
          </a:prstGeom>
          <a:solidFill>
            <a:schemeClr val="accent6">
              <a:lumMod val="50000"/>
            </a:schemeClr>
          </a:solidFill>
        </p:spPr>
        <p:txBody>
          <a:bodyPr/>
          <a:lstStyle>
            <a:lvl1pPr marL="0" indent="0">
              <a:buNone/>
              <a:defRPr sz="1000"/>
            </a:lvl1pPr>
          </a:lstStyle>
          <a:p>
            <a:endParaRPr lang="en-US"/>
          </a:p>
        </p:txBody>
      </p:sp>
      <p:sp>
        <p:nvSpPr>
          <p:cNvPr id="13" name="Picture Placeholder 2"/>
          <p:cNvSpPr>
            <a:spLocks noGrp="1"/>
          </p:cNvSpPr>
          <p:nvPr>
            <p:ph type="pic" sz="quarter" idx="16"/>
          </p:nvPr>
        </p:nvSpPr>
        <p:spPr>
          <a:xfrm>
            <a:off x="5048250" y="2522575"/>
            <a:ext cx="1600200" cy="1600200"/>
          </a:xfrm>
          <a:prstGeom prst="ellipse">
            <a:avLst/>
          </a:prstGeom>
          <a:solidFill>
            <a:schemeClr val="accent6">
              <a:lumMod val="50000"/>
            </a:schemeClr>
          </a:solidFill>
        </p:spPr>
        <p:txBody>
          <a:bodyPr/>
          <a:lstStyle>
            <a:lvl1pPr marL="0" indent="0">
              <a:buNone/>
              <a:defRPr sz="1000"/>
            </a:lvl1pPr>
          </a:lstStyle>
          <a:p>
            <a:endParaRPr lang="en-US"/>
          </a:p>
        </p:txBody>
      </p:sp>
      <p:sp>
        <p:nvSpPr>
          <p:cNvPr id="14" name="Picture Placeholder 2"/>
          <p:cNvSpPr>
            <a:spLocks noGrp="1"/>
          </p:cNvSpPr>
          <p:nvPr>
            <p:ph type="pic" sz="quarter" idx="17"/>
          </p:nvPr>
        </p:nvSpPr>
        <p:spPr>
          <a:xfrm>
            <a:off x="7058025" y="2522575"/>
            <a:ext cx="1600200" cy="1600200"/>
          </a:xfrm>
          <a:prstGeom prst="ellipse">
            <a:avLst/>
          </a:prstGeom>
          <a:solidFill>
            <a:schemeClr val="accent6">
              <a:lumMod val="50000"/>
            </a:schemeClr>
          </a:solidFill>
        </p:spPr>
        <p:txBody>
          <a:bodyPr/>
          <a:lstStyle>
            <a:lvl1pPr marL="0" indent="0">
              <a:buNone/>
              <a:defRPr sz="1000"/>
            </a:lvl1pPr>
          </a:lstStyle>
          <a:p>
            <a:endParaRPr lang="en-US"/>
          </a:p>
        </p:txBody>
      </p:sp>
      <p:sp>
        <p:nvSpPr>
          <p:cNvPr id="15" name="Picture Placeholder 2"/>
          <p:cNvSpPr>
            <a:spLocks noGrp="1"/>
          </p:cNvSpPr>
          <p:nvPr>
            <p:ph type="pic" sz="quarter" idx="18"/>
          </p:nvPr>
        </p:nvSpPr>
        <p:spPr>
          <a:xfrm>
            <a:off x="9067800" y="2522575"/>
            <a:ext cx="1600200" cy="1600200"/>
          </a:xfrm>
          <a:prstGeom prst="ellipse">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23674888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1.png"/><Relationship Id="rId2" Type="http://schemas.openxmlformats.org/officeDocument/2006/relationships/slideLayout" Target="../slideLayouts/slideLayout54.xml"/><Relationship Id="rId16" Type="http://schemas.openxmlformats.org/officeDocument/2006/relationships/theme" Target="../theme/theme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3.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accent6">
                    <a:lumMod val="50000"/>
                  </a:schemeClr>
                </a:solidFill>
                <a:latin typeface="Roboto Condensed Light" panose="02000000000000000000" pitchFamily="2" charset="0"/>
                <a:ea typeface="Roboto Condensed Light" panose="02000000000000000000" pitchFamily="2" charset="0"/>
              </a:defRPr>
            </a:lvl1pPr>
          </a:lstStyle>
          <a:p>
            <a:r>
              <a:rPr lang="en-US"/>
              <a:t>www.websitename.com</a:t>
            </a:r>
          </a:p>
        </p:txBody>
      </p:sp>
      <p:sp>
        <p:nvSpPr>
          <p:cNvPr id="6" name="Slide Number Placeholder 5"/>
          <p:cNvSpPr>
            <a:spLocks noGrp="1"/>
          </p:cNvSpPr>
          <p:nvPr>
            <p:ph type="sldNum" sz="quarter" idx="4"/>
          </p:nvPr>
        </p:nvSpPr>
        <p:spPr>
          <a:xfrm>
            <a:off x="8526520" y="6356350"/>
            <a:ext cx="2743200" cy="365125"/>
          </a:xfrm>
          <a:prstGeom prst="rect">
            <a:avLst/>
          </a:prstGeom>
        </p:spPr>
        <p:txBody>
          <a:bodyPr vert="horz" lIns="91440" tIns="45720" rIns="91440" bIns="45720" rtlCol="0" anchor="ctr"/>
          <a:lstStyle>
            <a:lvl1pPr algn="r">
              <a:defRPr sz="1100">
                <a:solidFill>
                  <a:schemeClr val="accent6">
                    <a:lumMod val="50000"/>
                  </a:schemeClr>
                </a:solidFill>
                <a:latin typeface="Roboto Condensed Light" panose="02000000000000000000" pitchFamily="2" charset="0"/>
                <a:ea typeface="Roboto Condensed Light" panose="02000000000000000000" pitchFamily="2" charset="0"/>
              </a:defRPr>
            </a:lvl1pPr>
          </a:lstStyle>
          <a:p>
            <a:fld id="{A2912448-FEEC-49E8-9588-2DF1F90D57C2}" type="slidenum">
              <a:rPr lang="en-US" smtClean="0"/>
              <a:pPr/>
              <a:t>‹#›</a:t>
            </a:fld>
            <a:endParaRPr lang="en-US"/>
          </a:p>
        </p:txBody>
      </p:sp>
      <p:sp>
        <p:nvSpPr>
          <p:cNvPr id="3" name="MSIPCMContentMarking" descr="{&quot;HashCode&quot;:508242614,&quot;Placement&quot;:&quot;Footer&quot;,&quot;Top&quot;:519.343,&quot;Left&quot;:0.0,&quot;SlideWidth&quot;:960,&quot;SlideHeight&quot;:540}">
            <a:extLst>
              <a:ext uri="{FF2B5EF4-FFF2-40B4-BE49-F238E27FC236}">
                <a16:creationId xmlns:a16="http://schemas.microsoft.com/office/drawing/2014/main" id="{328C6311-B32A-4CE4-AB8D-53EACDA8EF6C}"/>
              </a:ext>
            </a:extLst>
          </p:cNvPr>
          <p:cNvSpPr txBox="1"/>
          <p:nvPr userDrawn="1"/>
        </p:nvSpPr>
        <p:spPr>
          <a:xfrm>
            <a:off x="0" y="6595656"/>
            <a:ext cx="2438377" cy="262344"/>
          </a:xfrm>
          <a:prstGeom prst="rect">
            <a:avLst/>
          </a:prstGeom>
          <a:noFill/>
        </p:spPr>
        <p:txBody>
          <a:bodyPr vert="horz" wrap="square" lIns="0" tIns="0" rIns="0" bIns="0" rtlCol="0" anchor="ctr" anchorCtr="1">
            <a:spAutoFit/>
          </a:bodyPr>
          <a:lstStyle/>
          <a:p>
            <a:pPr algn="l">
              <a:spcBef>
                <a:spcPts val="0"/>
              </a:spcBef>
              <a:spcAft>
                <a:spcPts val="0"/>
              </a:spcAft>
            </a:pPr>
            <a:r>
              <a:rPr lang="tr-TR" sz="1000">
                <a:solidFill>
                  <a:srgbClr val="0000FF"/>
                </a:solidFill>
                <a:latin typeface="Calibri" panose="020F0502020204030204" pitchFamily="34" charset="0"/>
              </a:rPr>
              <a:t>Bilgi Gizlilik Sınıflandırması: Hizmete Özel</a:t>
            </a:r>
          </a:p>
        </p:txBody>
      </p:sp>
    </p:spTree>
    <p:extLst>
      <p:ext uri="{BB962C8B-B14F-4D97-AF65-F5344CB8AC3E}">
        <p14:creationId xmlns:p14="http://schemas.microsoft.com/office/powerpoint/2010/main" val="2472797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F2CE17E-EA2E-4F56-93E8-94BF4611B184}"/>
              </a:ext>
            </a:extLst>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1154276" y="5733256"/>
            <a:ext cx="866784" cy="1033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a:extLst>
              <a:ext uri="{FF2B5EF4-FFF2-40B4-BE49-F238E27FC236}">
                <a16:creationId xmlns:a16="http://schemas.microsoft.com/office/drawing/2014/main" id="{4B663FC0-E459-473B-94F5-27C9EC1C0921}"/>
              </a:ext>
            </a:extLst>
          </p:cNvPr>
          <p:cNvSpPr>
            <a:spLocks noGrp="1"/>
          </p:cNvSpPr>
          <p:nvPr>
            <p:ph type="sldNum" sz="quarter" idx="4"/>
          </p:nvPr>
        </p:nvSpPr>
        <p:spPr>
          <a:xfrm>
            <a:off x="4724400" y="6491818"/>
            <a:ext cx="2743200" cy="366183"/>
          </a:xfrm>
          <a:prstGeom prst="rect">
            <a:avLst/>
          </a:prstGeom>
        </p:spPr>
        <p:txBody>
          <a:bodyPr vert="horz" lIns="91440" tIns="45720" rIns="91440" bIns="45720" rtlCol="0" anchor="ctr"/>
          <a:lstStyle>
            <a:lvl1pPr algn="ctr">
              <a:defRPr sz="1333">
                <a:solidFill>
                  <a:schemeClr val="tx1"/>
                </a:solidFill>
              </a:defRPr>
            </a:lvl1pPr>
          </a:lstStyle>
          <a:p>
            <a:fld id="{7339FFF9-C9EE-4B68-945D-888AB1F7999B}" type="slidenum">
              <a:rPr lang="tr-TR" smtClean="0"/>
              <a:pPr/>
              <a:t>‹#›</a:t>
            </a:fld>
            <a:endParaRPr lang="tr-TR"/>
          </a:p>
        </p:txBody>
      </p:sp>
      <p:sp>
        <p:nvSpPr>
          <p:cNvPr id="2" name="MSIPCMContentMarking" descr="{&quot;HashCode&quot;:-1035292949,&quot;Placement&quot;:&quot;Footer&quot;,&quot;Top&quot;:385.68866,&quot;Left&quot;:0.0,&quot;SlideWidth&quot;:720,&quot;SlideHeight&quot;:405}">
            <a:extLst>
              <a:ext uri="{FF2B5EF4-FFF2-40B4-BE49-F238E27FC236}">
                <a16:creationId xmlns:a16="http://schemas.microsoft.com/office/drawing/2014/main" id="{123429FE-456E-437F-88AE-4ECE74430D64}"/>
              </a:ext>
            </a:extLst>
          </p:cNvPr>
          <p:cNvSpPr txBox="1"/>
          <p:nvPr userDrawn="1"/>
        </p:nvSpPr>
        <p:spPr>
          <a:xfrm>
            <a:off x="0" y="6602164"/>
            <a:ext cx="2466384" cy="184666"/>
          </a:xfrm>
          <a:prstGeom prst="rect">
            <a:avLst/>
          </a:prstGeom>
          <a:noFill/>
        </p:spPr>
        <p:txBody>
          <a:bodyPr vert="horz" wrap="square" lIns="0" tIns="0" rIns="0" bIns="0" rtlCol="0" anchor="ctr" anchorCtr="1">
            <a:spAutoFit/>
          </a:bodyPr>
          <a:lstStyle/>
          <a:p>
            <a:pPr algn="l">
              <a:spcBef>
                <a:spcPts val="0"/>
              </a:spcBef>
              <a:spcAft>
                <a:spcPts val="0"/>
              </a:spcAft>
            </a:pPr>
            <a:r>
              <a:rPr lang="tr-TR" sz="1200">
                <a:solidFill>
                  <a:srgbClr val="000000"/>
                </a:solidFill>
                <a:latin typeface="Calibri" panose="020F0502020204030204" pitchFamily="34" charset="0"/>
              </a:rPr>
              <a:t>Bilgi Gizlilik Sınıflandırması: Genel</a:t>
            </a:r>
          </a:p>
        </p:txBody>
      </p:sp>
    </p:spTree>
    <p:extLst>
      <p:ext uri="{BB962C8B-B14F-4D97-AF65-F5344CB8AC3E}">
        <p14:creationId xmlns:p14="http://schemas.microsoft.com/office/powerpoint/2010/main" val="138134520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39" r:id="rId14"/>
    <p:sldLayoutId id="2147483740" r:id="rId15"/>
  </p:sldLayoutIdLst>
  <p:txStyles>
    <p:titleStyle>
      <a:lvl1pPr algn="l" defTabSz="121917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457189" indent="-215895"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990575" indent="-273044" algn="l" defTabSz="1219170" rtl="0" eaLnBrk="1" latinLnBrk="0" hangingPunct="1">
        <a:spcBef>
          <a:spcPct val="20000"/>
        </a:spcBef>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2pPr>
      <a:lvl3pPr marL="1523962" indent="-209545" algn="l" defTabSz="1219170" rtl="0" eaLnBrk="1" latinLnBrk="0" hangingPunct="1">
        <a:spcBef>
          <a:spcPct val="20000"/>
        </a:spcBef>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3pPr>
      <a:lvl4pPr marL="2133547" indent="-222245" algn="l" defTabSz="121917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743131" indent="-234945" algn="l" defTabSz="121917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tr-T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F7CF2A0-5A53-BC50-DC2C-27F8070AFE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B1D8D86-3C52-5B7A-9377-32191D5AA9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029A3CB-5F1E-881A-949E-270A052B9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2ED84-5AE8-1D46-A44B-F668DEFB72E8}" type="datetimeFigureOut">
              <a:rPr lang="tr-TR" smtClean="0"/>
              <a:t>16.05.2023</a:t>
            </a:fld>
            <a:endParaRPr lang="tr-TR"/>
          </a:p>
        </p:txBody>
      </p:sp>
      <p:sp>
        <p:nvSpPr>
          <p:cNvPr id="5" name="Alt Bilgi Yer Tutucusu 4">
            <a:extLst>
              <a:ext uri="{FF2B5EF4-FFF2-40B4-BE49-F238E27FC236}">
                <a16:creationId xmlns:a16="http://schemas.microsoft.com/office/drawing/2014/main" id="{4BF641C4-8B71-8B87-5277-00A1967CA4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8CEF3D4-6D46-25F6-02B6-E7731964E9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A3516-B338-F145-99A5-CFC13B0276A1}" type="slidenum">
              <a:rPr lang="tr-TR" smtClean="0"/>
              <a:t>‹#›</a:t>
            </a:fld>
            <a:endParaRPr lang="tr-TR"/>
          </a:p>
        </p:txBody>
      </p:sp>
    </p:spTree>
    <p:extLst>
      <p:ext uri="{BB962C8B-B14F-4D97-AF65-F5344CB8AC3E}">
        <p14:creationId xmlns:p14="http://schemas.microsoft.com/office/powerpoint/2010/main" val="261022134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7.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7.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8.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 y="0"/>
            <a:ext cx="12192001" cy="461665"/>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4F5FC"/>
                </a:solidFill>
                <a:effectLst/>
                <a:uLnTx/>
                <a:uFillTx/>
                <a:latin typeface="Roboto" panose="02000000000000000000" pitchFamily="2" charset="0"/>
                <a:ea typeface="Roboto" panose="02000000000000000000" pitchFamily="2" charset="0"/>
                <a:cs typeface="+mn-cs"/>
              </a:rPr>
              <a:t>Koçtaş</a:t>
            </a:r>
            <a:r>
              <a:rPr kumimoji="0" lang="tr-TR" sz="2400" b="1" i="0" u="none" strike="noStrike" kern="1200" cap="none" spc="0" normalizeH="0" baseline="0" noProof="0" dirty="0">
                <a:ln>
                  <a:noFill/>
                </a:ln>
                <a:solidFill>
                  <a:srgbClr val="F4F5FC"/>
                </a:solidFill>
                <a:effectLst/>
                <a:uLnTx/>
                <a:uFillTx/>
                <a:latin typeface="Roboto" panose="02000000000000000000" pitchFamily="2" charset="0"/>
                <a:ea typeface="Roboto" panose="02000000000000000000" pitchFamily="2" charset="0"/>
                <a:cs typeface="+mn-cs"/>
              </a:rPr>
              <a:t> –Mağaza İçi Satış Sistemleri (</a:t>
            </a:r>
            <a:r>
              <a:rPr kumimoji="0" lang="tr-TR" sz="2400" b="1" i="0" u="none" strike="noStrike" kern="1200" cap="none" spc="0" normalizeH="0" baseline="0" noProof="0" dirty="0" err="1">
                <a:ln>
                  <a:noFill/>
                </a:ln>
                <a:solidFill>
                  <a:srgbClr val="F4F5FC"/>
                </a:solidFill>
                <a:effectLst/>
                <a:uLnTx/>
                <a:uFillTx/>
                <a:latin typeface="Roboto" panose="02000000000000000000" pitchFamily="2" charset="0"/>
                <a:ea typeface="Roboto" panose="02000000000000000000" pitchFamily="2" charset="0"/>
                <a:cs typeface="+mn-cs"/>
              </a:rPr>
              <a:t>Miss</a:t>
            </a:r>
            <a:r>
              <a:rPr kumimoji="0" lang="tr-TR" sz="2400" b="1" i="0" u="none" strike="noStrike" kern="1200" cap="none" spc="0" normalizeH="0" baseline="0" noProof="0" dirty="0">
                <a:ln>
                  <a:noFill/>
                </a:ln>
                <a:solidFill>
                  <a:srgbClr val="F4F5FC"/>
                </a:solidFill>
                <a:effectLst/>
                <a:uLnTx/>
                <a:uFillTx/>
                <a:latin typeface="Roboto" panose="02000000000000000000" pitchFamily="2" charset="0"/>
                <a:ea typeface="Roboto" panose="02000000000000000000" pitchFamily="2" charset="0"/>
                <a:cs typeface="+mn-cs"/>
              </a:rPr>
              <a:t>)</a:t>
            </a:r>
            <a:endParaRPr kumimoji="0" lang="en-US" sz="2400" b="1" i="0" u="none" strike="noStrike" kern="1200" cap="none" spc="0" normalizeH="0" baseline="0" noProof="0" dirty="0">
              <a:ln>
                <a:noFill/>
              </a:ln>
              <a:solidFill>
                <a:srgbClr val="F4F5FC"/>
              </a:solidFill>
              <a:effectLst/>
              <a:uLnTx/>
              <a:uFillTx/>
              <a:latin typeface="Roboto" panose="02000000000000000000" pitchFamily="2" charset="0"/>
              <a:ea typeface="Roboto" panose="02000000000000000000" pitchFamily="2" charset="0"/>
              <a:cs typeface="+mn-cs"/>
            </a:endParaRPr>
          </a:p>
        </p:txBody>
      </p:sp>
      <p:sp>
        <p:nvSpPr>
          <p:cNvPr id="2" name="Rectangle 1"/>
          <p:cNvSpPr/>
          <p:nvPr/>
        </p:nvSpPr>
        <p:spPr>
          <a:xfrm>
            <a:off x="93815" y="724495"/>
            <a:ext cx="4138551" cy="17727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tr-TR" sz="1800" b="1" i="0" u="none" strike="noStrike" kern="1200" cap="none" spc="0" normalizeH="0" baseline="0" noProof="0">
                <a:ln>
                  <a:noFill/>
                </a:ln>
                <a:solidFill>
                  <a:srgbClr val="AAB2BD">
                    <a:lumMod val="50000"/>
                  </a:srgbClr>
                </a:solidFill>
                <a:effectLst/>
                <a:uLnTx/>
                <a:uFillTx/>
                <a:latin typeface="Roboto" panose="02000000000000000000" pitchFamily="2" charset="0"/>
                <a:ea typeface="Roboto" panose="02000000000000000000" pitchFamily="2" charset="0"/>
                <a:cs typeface="+mn-cs"/>
              </a:rPr>
              <a:t>Proje kısa açıklaması</a:t>
            </a:r>
          </a:p>
          <a:p>
            <a:pPr marL="0" marR="0" lvl="0" indent="0" algn="l" defTabSz="914400" rtl="0" eaLnBrk="1" fontAlgn="auto" latinLnBrk="0" hangingPunct="1">
              <a:spcBef>
                <a:spcPts val="0"/>
              </a:spcBef>
              <a:spcAft>
                <a:spcPts val="0"/>
              </a:spcAft>
              <a:buClrTx/>
              <a:buSzTx/>
              <a:buFontTx/>
              <a:buNone/>
              <a:tabLst/>
              <a:defRPr/>
            </a:pPr>
            <a:r>
              <a:rPr lang="tr-TR" sz="1100">
                <a:solidFill>
                  <a:srgbClr val="AAB2BD">
                    <a:lumMod val="50000"/>
                  </a:srgbClr>
                </a:solidFill>
                <a:latin typeface="Roboto" panose="02000000000000000000" pitchFamily="2" charset="0"/>
                <a:ea typeface="Roboto" panose="02000000000000000000" pitchFamily="2" charset="0"/>
              </a:rPr>
              <a:t>Miss, Koçtaş mağazalarında satış personelleri tarafından kullanılan müşterilere mağazada stoğu bulunan/ bulunmayan ürünlerin satışının yapıldığı bir uygulamadır. Miss uygulaması müşterilere daha çok ürün seçeneği sunarken mobil ödeme seçeneği ile kasa kuyruğunda beklenmeden hatta mağazaya gelmeden sadece mağazayı arayarak alışveriş yapabilme seçeneği de sunar. </a:t>
            </a:r>
          </a:p>
        </p:txBody>
      </p:sp>
      <p:sp>
        <p:nvSpPr>
          <p:cNvPr id="22" name="Rectangle 21"/>
          <p:cNvSpPr/>
          <p:nvPr/>
        </p:nvSpPr>
        <p:spPr>
          <a:xfrm>
            <a:off x="4365370" y="724495"/>
            <a:ext cx="4138551" cy="37594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algn="l" defTabSz="914400" rtl="0" eaLnBrk="1" fontAlgn="auto" latinLnBrk="0" hangingPunct="1">
              <a:lnSpc>
                <a:spcPct val="130000"/>
              </a:lnSpc>
              <a:spcBef>
                <a:spcPts val="0"/>
              </a:spcBef>
              <a:spcAft>
                <a:spcPts val="0"/>
              </a:spcAft>
              <a:buClrTx/>
              <a:buSzTx/>
              <a:tabLst/>
              <a:defRPr/>
            </a:pPr>
            <a:r>
              <a:rPr kumimoji="0" lang="tr-TR" sz="1800" b="1" i="0" u="none" strike="noStrike" kern="1200" cap="none" spc="0" normalizeH="0" baseline="0" noProof="0">
                <a:ln>
                  <a:noFill/>
                </a:ln>
                <a:solidFill>
                  <a:srgbClr val="AAB2BD">
                    <a:lumMod val="50000"/>
                  </a:srgbClr>
                </a:solidFill>
                <a:effectLst/>
                <a:uLnTx/>
                <a:uFillTx/>
                <a:latin typeface="Roboto" panose="02000000000000000000" pitchFamily="2" charset="0"/>
                <a:ea typeface="Roboto" panose="02000000000000000000" pitchFamily="2" charset="0"/>
                <a:cs typeface="+mn-cs"/>
              </a:rPr>
              <a:t>Hangi sorunu çözdü?</a:t>
            </a:r>
          </a:p>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tr-TR" sz="1100">
                <a:solidFill>
                  <a:srgbClr val="AAB2BD">
                    <a:lumMod val="50000"/>
                  </a:srgbClr>
                </a:solidFill>
                <a:latin typeface="Roboto" panose="02000000000000000000" pitchFamily="2" charset="0"/>
                <a:ea typeface="Roboto" panose="02000000000000000000" pitchFamily="2" charset="0"/>
              </a:rPr>
              <a:t>Mağaza personelleri tarafından yapılam manuel işlemler azaldı.</a:t>
            </a:r>
          </a:p>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tr-TR" sz="1100">
                <a:solidFill>
                  <a:srgbClr val="AAB2BD">
                    <a:lumMod val="50000"/>
                  </a:srgbClr>
                </a:solidFill>
                <a:latin typeface="Roboto" panose="02000000000000000000" pitchFamily="2" charset="0"/>
                <a:ea typeface="Roboto" panose="02000000000000000000" pitchFamily="2" charset="0"/>
              </a:rPr>
              <a:t>Süreçlerin dijitalleştirilmesi ile aynı zamanda müşterilerin bekleme süresi azaltılmıştır. </a:t>
            </a:r>
          </a:p>
          <a:p>
            <a:pPr marL="285750" indent="-285750">
              <a:lnSpc>
                <a:spcPct val="130000"/>
              </a:lnSpc>
              <a:buFont typeface="Arial" panose="020B0604020202020204" pitchFamily="34" charset="0"/>
              <a:buChar char="•"/>
              <a:defRPr/>
            </a:pPr>
            <a:r>
              <a:rPr lang="tr-TR" sz="1100">
                <a:solidFill>
                  <a:srgbClr val="AAB2BD">
                    <a:lumMod val="50000"/>
                  </a:srgbClr>
                </a:solidFill>
                <a:latin typeface="Roboto" panose="02000000000000000000" pitchFamily="2" charset="0"/>
                <a:ea typeface="Roboto" panose="02000000000000000000" pitchFamily="2" charset="0"/>
              </a:rPr>
              <a:t>Sipariş oluşturmadan sipariş teslim edilmesine kadar olan tüm süreçlerde hatalar en aza indirilmiş olup müşteri memnuniyeti arttırılmıştır.</a:t>
            </a:r>
          </a:p>
          <a:p>
            <a:pPr marL="285750" lvl="0" indent="-285750">
              <a:lnSpc>
                <a:spcPct val="130000"/>
              </a:lnSpc>
              <a:buFont typeface="Arial" panose="020B0604020202020204" pitchFamily="34" charset="0"/>
              <a:buChar char="•"/>
              <a:defRPr/>
            </a:pPr>
            <a:r>
              <a:rPr lang="tr-TR" sz="1100">
                <a:solidFill>
                  <a:srgbClr val="AAB2BD">
                    <a:lumMod val="50000"/>
                  </a:srgbClr>
                </a:solidFill>
                <a:latin typeface="Roboto" panose="02000000000000000000" pitchFamily="2" charset="0"/>
                <a:ea typeface="Roboto" panose="02000000000000000000" pitchFamily="2" charset="0"/>
              </a:rPr>
              <a:t>Mobil ödeme ile kasada beklenmeden hatta mağazaya gelmeden satınalma sağlanabilmektedir.</a:t>
            </a:r>
            <a:endParaRPr lang="en-US" sz="1100">
              <a:solidFill>
                <a:srgbClr val="AAB2BD">
                  <a:lumMod val="50000"/>
                </a:srgbClr>
              </a:solidFill>
              <a:latin typeface="Roboto" panose="02000000000000000000" pitchFamily="2" charset="0"/>
              <a:ea typeface="Roboto" panose="02000000000000000000" pitchFamily="2" charset="0"/>
            </a:endParaRPr>
          </a:p>
          <a:p>
            <a:pPr marL="285750" lvl="0" indent="-285750">
              <a:lnSpc>
                <a:spcPct val="130000"/>
              </a:lnSpc>
              <a:buFont typeface="Arial" panose="020B0604020202020204" pitchFamily="34" charset="0"/>
              <a:buChar char="•"/>
              <a:defRPr/>
            </a:pPr>
            <a:r>
              <a:rPr lang="tr-TR" sz="1100">
                <a:solidFill>
                  <a:srgbClr val="AAB2BD">
                    <a:lumMod val="50000"/>
                  </a:srgbClr>
                </a:solidFill>
                <a:latin typeface="Roboto" panose="02000000000000000000" pitchFamily="2" charset="0"/>
                <a:ea typeface="Roboto" panose="02000000000000000000" pitchFamily="2" charset="0"/>
              </a:rPr>
              <a:t>Miss – Mona entegrasyonu yapılarak müşteriye satışı yapılan hizmetlerin satış sırasında terminlenmesi sağlanarak terminleme sırasındaki problemler en aza indirilmiştir.</a:t>
            </a:r>
          </a:p>
          <a:p>
            <a:pPr marL="285750" lvl="0" indent="-285750">
              <a:lnSpc>
                <a:spcPct val="130000"/>
              </a:lnSpc>
              <a:buFont typeface="Arial" panose="020B0604020202020204" pitchFamily="34" charset="0"/>
              <a:buChar char="•"/>
              <a:defRPr/>
            </a:pPr>
            <a:r>
              <a:rPr lang="tr-TR" sz="1100">
                <a:solidFill>
                  <a:srgbClr val="AAB2BD">
                    <a:lumMod val="50000"/>
                  </a:srgbClr>
                </a:solidFill>
                <a:latin typeface="Roboto" panose="02000000000000000000" pitchFamily="2" charset="0"/>
                <a:ea typeface="Roboto" panose="02000000000000000000" pitchFamily="2" charset="0"/>
              </a:rPr>
              <a:t>Miss uygulaması ile uygulama üzerinden dijitalleştirilen bu süreçler sayesinde mağazalar evrak yükünden kurtuldu.</a:t>
            </a:r>
            <a:endParaRPr lang="en-US" sz="1100">
              <a:solidFill>
                <a:srgbClr val="AAB2BD">
                  <a:lumMod val="50000"/>
                </a:srgbClr>
              </a:solidFill>
              <a:latin typeface="Roboto" panose="02000000000000000000" pitchFamily="2" charset="0"/>
              <a:ea typeface="Roboto" panose="02000000000000000000" pitchFamily="2" charset="0"/>
            </a:endParaRPr>
          </a:p>
        </p:txBody>
      </p:sp>
      <p:sp>
        <p:nvSpPr>
          <p:cNvPr id="23" name="Rectangle 22"/>
          <p:cNvSpPr/>
          <p:nvPr/>
        </p:nvSpPr>
        <p:spPr>
          <a:xfrm>
            <a:off x="8636925" y="724494"/>
            <a:ext cx="3354778" cy="14759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tr-TR" sz="1800" b="1" i="0" u="none" strike="noStrike" kern="1200" cap="none" spc="0" normalizeH="0" baseline="0" noProof="0">
                <a:ln>
                  <a:noFill/>
                </a:ln>
                <a:solidFill>
                  <a:srgbClr val="AAB2BD">
                    <a:lumMod val="50000"/>
                  </a:srgbClr>
                </a:solidFill>
                <a:effectLst/>
                <a:uLnTx/>
                <a:uFillTx/>
                <a:latin typeface="Roboto" panose="02000000000000000000" pitchFamily="2" charset="0"/>
                <a:ea typeface="Roboto" panose="02000000000000000000" pitchFamily="2" charset="0"/>
                <a:cs typeface="+mn-cs"/>
              </a:rPr>
              <a:t>Kullanılan teknolojiler</a:t>
            </a:r>
          </a:p>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tr-TR" sz="1100">
                <a:solidFill>
                  <a:srgbClr val="AAB2BD">
                    <a:lumMod val="50000"/>
                  </a:srgbClr>
                </a:solidFill>
                <a:latin typeface="Roboto" panose="02000000000000000000" pitchFamily="2" charset="0"/>
                <a:ea typeface="Roboto" panose="02000000000000000000" pitchFamily="2" charset="0"/>
              </a:rPr>
              <a:t>Sap RFC/ Sap Abap</a:t>
            </a:r>
          </a:p>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tr-TR" sz="1100">
                <a:solidFill>
                  <a:srgbClr val="AAB2BD">
                    <a:lumMod val="50000"/>
                  </a:srgbClr>
                </a:solidFill>
                <a:latin typeface="Roboto" panose="02000000000000000000" pitchFamily="2" charset="0"/>
                <a:ea typeface="Roboto" panose="02000000000000000000" pitchFamily="2" charset="0"/>
              </a:rPr>
              <a:t>Sap Po</a:t>
            </a:r>
          </a:p>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tr-TR" sz="1100">
                <a:solidFill>
                  <a:srgbClr val="AAB2BD">
                    <a:lumMod val="50000"/>
                  </a:srgbClr>
                </a:solidFill>
                <a:latin typeface="Roboto" panose="02000000000000000000" pitchFamily="2" charset="0"/>
                <a:ea typeface="Roboto" panose="02000000000000000000" pitchFamily="2" charset="0"/>
              </a:rPr>
              <a:t>Java</a:t>
            </a:r>
          </a:p>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tr-TR" sz="1100">
                <a:solidFill>
                  <a:srgbClr val="AAB2BD">
                    <a:lumMod val="50000"/>
                  </a:srgbClr>
                </a:solidFill>
                <a:latin typeface="Roboto" panose="02000000000000000000" pitchFamily="2" charset="0"/>
                <a:ea typeface="Roboto" panose="02000000000000000000" pitchFamily="2" charset="0"/>
              </a:rPr>
              <a:t>Android /İos</a:t>
            </a:r>
          </a:p>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tr-TR" sz="1100">
                <a:solidFill>
                  <a:srgbClr val="AAB2BD">
                    <a:lumMod val="50000"/>
                  </a:srgbClr>
                </a:solidFill>
                <a:latin typeface="Roboto" panose="02000000000000000000" pitchFamily="2" charset="0"/>
                <a:ea typeface="Roboto" panose="02000000000000000000" pitchFamily="2" charset="0"/>
              </a:rPr>
              <a:t>Kasa</a:t>
            </a: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AAB2BD">
                  <a:lumMod val="50000"/>
                </a:srgbClr>
              </a:solidFill>
              <a:effectLst/>
              <a:uLnTx/>
              <a:uFillTx/>
              <a:latin typeface="Roboto" panose="02000000000000000000" pitchFamily="2" charset="0"/>
              <a:ea typeface="Roboto" panose="02000000000000000000" pitchFamily="2" charset="0"/>
              <a:cs typeface="+mn-cs"/>
            </a:endParaRPr>
          </a:p>
        </p:txBody>
      </p:sp>
      <p:sp>
        <p:nvSpPr>
          <p:cNvPr id="24" name="Rectangle 23"/>
          <p:cNvSpPr/>
          <p:nvPr/>
        </p:nvSpPr>
        <p:spPr>
          <a:xfrm>
            <a:off x="93815" y="2711191"/>
            <a:ext cx="4044735" cy="17727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tr-TR" sz="1800" b="1" i="0" u="none" strike="noStrike" kern="1200" cap="none" spc="0" normalizeH="0" baseline="0" noProof="0">
                <a:ln>
                  <a:noFill/>
                </a:ln>
                <a:solidFill>
                  <a:srgbClr val="AAB2BD">
                    <a:lumMod val="50000"/>
                  </a:srgbClr>
                </a:solidFill>
                <a:effectLst/>
                <a:uLnTx/>
                <a:uFillTx/>
                <a:latin typeface="Roboto" panose="02000000000000000000" pitchFamily="2" charset="0"/>
                <a:ea typeface="Roboto" panose="02000000000000000000" pitchFamily="2" charset="0"/>
                <a:cs typeface="+mn-cs"/>
              </a:rPr>
              <a:t>Nasıl başardı?</a:t>
            </a:r>
            <a:br>
              <a:rPr kumimoji="0" lang="tr-TR" sz="1800" b="1" i="0" u="none" strike="noStrike" kern="1200" cap="none" spc="0" normalizeH="0" baseline="0" noProof="0">
                <a:ln>
                  <a:noFill/>
                </a:ln>
                <a:solidFill>
                  <a:srgbClr val="AAB2BD">
                    <a:lumMod val="50000"/>
                  </a:srgbClr>
                </a:solidFill>
                <a:effectLst/>
                <a:uLnTx/>
                <a:uFillTx/>
                <a:latin typeface="Roboto" panose="02000000000000000000" pitchFamily="2" charset="0"/>
                <a:ea typeface="Roboto" panose="02000000000000000000" pitchFamily="2" charset="0"/>
                <a:cs typeface="+mn-cs"/>
              </a:rPr>
            </a:br>
            <a:r>
              <a:rPr lang="tr-TR" sz="1100">
                <a:solidFill>
                  <a:srgbClr val="AAB2BD">
                    <a:lumMod val="50000"/>
                  </a:srgbClr>
                </a:solidFill>
                <a:latin typeface="Roboto" panose="02000000000000000000" pitchFamily="2" charset="0"/>
                <a:ea typeface="Roboto" panose="02000000000000000000" pitchFamily="2" charset="0"/>
              </a:rPr>
              <a:t>Mağazalarda kullanılan satış sistemlerindeki eksiklikler ve sorunlar analiz edilerek yeni uygulama modeli inşa edildi. Proje içerisinde yapılacak olan geliştirmeler planlanarak Agile takım içerisinde iş birimleri, iş çözümleri analistler ve yazılım geliştirmecileri ile tamamlandı.</a:t>
            </a:r>
          </a:p>
        </p:txBody>
      </p:sp>
      <p:sp>
        <p:nvSpPr>
          <p:cNvPr id="25" name="Rectangle 24"/>
          <p:cNvSpPr/>
          <p:nvPr/>
        </p:nvSpPr>
        <p:spPr>
          <a:xfrm>
            <a:off x="8636925" y="2318763"/>
            <a:ext cx="3354778" cy="2160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tr-TR" sz="1800" b="1" i="0" u="none" strike="noStrike" kern="1200" cap="none" spc="0" normalizeH="0" baseline="0" noProof="0">
                <a:ln>
                  <a:noFill/>
                </a:ln>
                <a:solidFill>
                  <a:srgbClr val="AAB2BD">
                    <a:lumMod val="50000"/>
                  </a:srgbClr>
                </a:solidFill>
                <a:effectLst/>
                <a:uLnTx/>
                <a:uFillTx/>
                <a:latin typeface="Roboto" panose="02000000000000000000" pitchFamily="2" charset="0"/>
                <a:ea typeface="Roboto" panose="02000000000000000000" pitchFamily="2" charset="0"/>
                <a:cs typeface="+mn-cs"/>
              </a:rPr>
              <a:t>Çevik yönetim kullanıldı mı? </a:t>
            </a:r>
          </a:p>
          <a:p>
            <a:pPr marL="0" marR="0" lvl="0" indent="0" algn="l" defTabSz="914400" rtl="0" eaLnBrk="1" fontAlgn="auto" latinLnBrk="0" hangingPunct="1">
              <a:lnSpc>
                <a:spcPct val="130000"/>
              </a:lnSpc>
              <a:spcBef>
                <a:spcPts val="0"/>
              </a:spcBef>
              <a:spcAft>
                <a:spcPts val="0"/>
              </a:spcAft>
              <a:buClrTx/>
              <a:buSzTx/>
              <a:buFontTx/>
              <a:buNone/>
              <a:tabLst/>
              <a:defRPr/>
            </a:pPr>
            <a:r>
              <a:rPr lang="tr-TR" sz="1100">
                <a:solidFill>
                  <a:srgbClr val="AAB2BD">
                    <a:lumMod val="50000"/>
                  </a:srgbClr>
                </a:solidFill>
                <a:latin typeface="Roboto" panose="02000000000000000000" pitchFamily="2" charset="0"/>
                <a:ea typeface="Roboto" panose="02000000000000000000" pitchFamily="2" charset="0"/>
              </a:rPr>
              <a:t>Projenin en başından en sonuna kadar çevik yaklaşım kullanıldı.</a:t>
            </a:r>
            <a:br>
              <a:rPr lang="tr-TR" sz="1100">
                <a:solidFill>
                  <a:srgbClr val="AAB2BD">
                    <a:lumMod val="50000"/>
                  </a:srgbClr>
                </a:solidFill>
                <a:latin typeface="Roboto" panose="02000000000000000000" pitchFamily="2" charset="0"/>
                <a:ea typeface="Roboto" panose="02000000000000000000" pitchFamily="2" charset="0"/>
              </a:rPr>
            </a:br>
            <a:r>
              <a:rPr lang="tr-TR" sz="1100">
                <a:solidFill>
                  <a:srgbClr val="AAB2BD">
                    <a:lumMod val="50000"/>
                  </a:srgbClr>
                </a:solidFill>
                <a:latin typeface="Roboto" panose="02000000000000000000" pitchFamily="2" charset="0"/>
                <a:ea typeface="Roboto" panose="02000000000000000000" pitchFamily="2" charset="0"/>
              </a:rPr>
              <a:t>Projelerin takibi, birbirinden farklı ekiplerin koordinasyonu, farklı şirketlerin koordinasyonu gibi başarılması zor olan tüm süreçler çevik yaklaşım ile başarıldı. Buna ek olarak, yapılan retro toplantıları sayesinde hem ekipler birbirini daha iyi tanıdı hem proje süreçleri daha iyi yönetildi.</a:t>
            </a:r>
            <a:endParaRPr kumimoji="0" lang="en-US" sz="1100" i="0" u="none" strike="noStrike" kern="1200" cap="none" spc="0" normalizeH="0" baseline="0" noProof="0">
              <a:ln>
                <a:noFill/>
              </a:ln>
              <a:solidFill>
                <a:srgbClr val="AAB2BD">
                  <a:lumMod val="50000"/>
                </a:srgbClr>
              </a:solidFill>
              <a:effectLst/>
              <a:uLnTx/>
              <a:uFillTx/>
              <a:latin typeface="Roboto" panose="02000000000000000000" pitchFamily="2" charset="0"/>
              <a:ea typeface="Roboto" panose="02000000000000000000" pitchFamily="2" charset="0"/>
              <a:cs typeface="+mn-cs"/>
            </a:endParaRPr>
          </a:p>
        </p:txBody>
      </p:sp>
      <p:sp>
        <p:nvSpPr>
          <p:cNvPr id="26" name="Rectangle 25"/>
          <p:cNvSpPr/>
          <p:nvPr/>
        </p:nvSpPr>
        <p:spPr>
          <a:xfrm>
            <a:off x="4498374" y="4657557"/>
            <a:ext cx="4138551" cy="19595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algn="l" defTabSz="914400" rtl="0" eaLnBrk="1" fontAlgn="auto" latinLnBrk="0" hangingPunct="1">
              <a:lnSpc>
                <a:spcPct val="130000"/>
              </a:lnSpc>
              <a:spcBef>
                <a:spcPts val="0"/>
              </a:spcBef>
              <a:spcAft>
                <a:spcPts val="0"/>
              </a:spcAft>
              <a:buClrTx/>
              <a:buSzTx/>
              <a:tabLst/>
              <a:defRPr/>
            </a:pPr>
            <a:r>
              <a:rPr kumimoji="0" lang="tr-TR" sz="1800" b="1" i="0" u="none" strike="noStrike" kern="1200" cap="none" spc="0" normalizeH="0" baseline="0" noProof="0">
                <a:ln>
                  <a:noFill/>
                </a:ln>
                <a:solidFill>
                  <a:srgbClr val="AAB2BD">
                    <a:lumMod val="50000"/>
                  </a:srgbClr>
                </a:solidFill>
                <a:effectLst/>
                <a:uLnTx/>
                <a:uFillTx/>
                <a:latin typeface="Roboto" panose="02000000000000000000" pitchFamily="2" charset="0"/>
                <a:ea typeface="Roboto" panose="02000000000000000000" pitchFamily="2" charset="0"/>
                <a:cs typeface="+mn-cs"/>
              </a:rPr>
              <a:t>Neyi dönüştürdü? </a:t>
            </a:r>
            <a:r>
              <a:rPr kumimoji="0" lang="tr-TR" sz="1100" b="1" i="0" u="none" strike="noStrike" kern="1200" cap="none" spc="0" normalizeH="0" baseline="0" noProof="0">
                <a:ln>
                  <a:noFill/>
                </a:ln>
                <a:solidFill>
                  <a:srgbClr val="AAB2BD">
                    <a:lumMod val="50000"/>
                  </a:srgbClr>
                </a:solidFill>
                <a:effectLst/>
                <a:uLnTx/>
                <a:uFillTx/>
                <a:latin typeface="Roboto" panose="02000000000000000000" pitchFamily="2" charset="0"/>
                <a:ea typeface="Roboto" panose="02000000000000000000" pitchFamily="2" charset="0"/>
                <a:cs typeface="+mn-cs"/>
              </a:rPr>
              <a:t>(Kültürel dönüşüme etkisi)</a:t>
            </a:r>
          </a:p>
          <a:p>
            <a:pPr marL="285750" marR="0" indent="-285750" fontAlgn="auto">
              <a:lnSpc>
                <a:spcPct val="130000"/>
              </a:lnSpc>
              <a:spcBef>
                <a:spcPts val="0"/>
              </a:spcBef>
              <a:spcAft>
                <a:spcPts val="0"/>
              </a:spcAft>
              <a:buClrTx/>
              <a:buSzTx/>
              <a:buFont typeface="Arial" panose="020B0604020202020204" pitchFamily="34" charset="0"/>
              <a:buChar char="•"/>
              <a:tabLst/>
              <a:defRPr/>
            </a:pPr>
            <a:r>
              <a:rPr lang="tr-TR" sz="1100">
                <a:solidFill>
                  <a:srgbClr val="AAB2BD">
                    <a:lumMod val="50000"/>
                  </a:srgbClr>
                </a:solidFill>
                <a:latin typeface="Roboto" panose="02000000000000000000" pitchFamily="2" charset="0"/>
                <a:ea typeface="Roboto" panose="02000000000000000000" pitchFamily="2" charset="0"/>
              </a:rPr>
              <a:t>Siparişlerin teslimatlarının uygulama üzerinden takip edilebilmesi sağlandı.</a:t>
            </a:r>
          </a:p>
          <a:p>
            <a:pPr marL="285750" marR="0" indent="-285750" fontAlgn="auto">
              <a:lnSpc>
                <a:spcPct val="130000"/>
              </a:lnSpc>
              <a:spcBef>
                <a:spcPts val="0"/>
              </a:spcBef>
              <a:spcAft>
                <a:spcPts val="0"/>
              </a:spcAft>
              <a:buClrTx/>
              <a:buSzTx/>
              <a:buFont typeface="Arial" panose="020B0604020202020204" pitchFamily="34" charset="0"/>
              <a:buChar char="•"/>
              <a:tabLst/>
              <a:defRPr/>
            </a:pPr>
            <a:r>
              <a:rPr lang="tr-TR" sz="1100">
                <a:solidFill>
                  <a:srgbClr val="AAB2BD">
                    <a:lumMod val="50000"/>
                  </a:srgbClr>
                </a:solidFill>
                <a:latin typeface="Roboto" panose="02000000000000000000" pitchFamily="2" charset="0"/>
                <a:ea typeface="Roboto" panose="02000000000000000000" pitchFamily="2" charset="0"/>
              </a:rPr>
              <a:t>Miss uygulamasından stok kontrolü yapılması sağlandı.</a:t>
            </a:r>
          </a:p>
          <a:p>
            <a:pPr marL="285750" marR="0" indent="-285750" fontAlgn="auto">
              <a:lnSpc>
                <a:spcPct val="130000"/>
              </a:lnSpc>
              <a:spcBef>
                <a:spcPts val="0"/>
              </a:spcBef>
              <a:spcAft>
                <a:spcPts val="0"/>
              </a:spcAft>
              <a:buClrTx/>
              <a:buSzTx/>
              <a:buFont typeface="Arial" panose="020B0604020202020204" pitchFamily="34" charset="0"/>
              <a:buChar char="•"/>
              <a:tabLst/>
              <a:defRPr/>
            </a:pPr>
            <a:r>
              <a:rPr lang="tr-TR" sz="1100">
                <a:solidFill>
                  <a:srgbClr val="AAB2BD">
                    <a:lumMod val="50000"/>
                  </a:srgbClr>
                </a:solidFill>
                <a:latin typeface="Roboto" panose="02000000000000000000" pitchFamily="2" charset="0"/>
                <a:ea typeface="Roboto" panose="02000000000000000000" pitchFamily="2" charset="0"/>
              </a:rPr>
              <a:t>Hizmet bankosuna gidilmeden hizmet ürünlerinin satılması sağlandı.</a:t>
            </a:r>
          </a:p>
          <a:p>
            <a:pPr marR="0" lvl="0" algn="l" defTabSz="914400" rtl="0" eaLnBrk="1" fontAlgn="auto" latinLnBrk="0" hangingPunct="1">
              <a:lnSpc>
                <a:spcPct val="130000"/>
              </a:lnSpc>
              <a:spcBef>
                <a:spcPts val="0"/>
              </a:spcBef>
              <a:spcAft>
                <a:spcPts val="0"/>
              </a:spcAft>
              <a:buClrTx/>
              <a:buSzTx/>
              <a:tabLst/>
              <a:defRPr/>
            </a:pPr>
            <a:br>
              <a:rPr kumimoji="0" lang="tr-TR" sz="1100" b="1" i="0" u="none" strike="noStrike" kern="1200" cap="none" spc="0" normalizeH="0" baseline="0" noProof="0">
                <a:ln>
                  <a:noFill/>
                </a:ln>
                <a:solidFill>
                  <a:srgbClr val="AAB2BD">
                    <a:lumMod val="50000"/>
                  </a:srgbClr>
                </a:solidFill>
                <a:effectLst/>
                <a:uLnTx/>
                <a:uFillTx/>
                <a:latin typeface="Roboto" panose="02000000000000000000" pitchFamily="2" charset="0"/>
                <a:ea typeface="Roboto" panose="02000000000000000000" pitchFamily="2" charset="0"/>
                <a:cs typeface="+mn-cs"/>
              </a:rPr>
            </a:br>
            <a:endParaRPr kumimoji="0" lang="tr-TR" sz="1600" b="1" i="0" u="none" strike="noStrike" kern="1200" cap="none" spc="0" normalizeH="0" baseline="0" noProof="0">
              <a:ln>
                <a:noFill/>
              </a:ln>
              <a:solidFill>
                <a:srgbClr val="AAB2BD">
                  <a:lumMod val="50000"/>
                </a:srgbClr>
              </a:solidFill>
              <a:effectLst/>
              <a:uLnTx/>
              <a:uFillTx/>
              <a:latin typeface="Roboto" panose="02000000000000000000" pitchFamily="2" charset="0"/>
              <a:ea typeface="Roboto" panose="02000000000000000000" pitchFamily="2" charset="0"/>
              <a:cs typeface="+mn-cs"/>
            </a:endParaRPr>
          </a:p>
        </p:txBody>
      </p:sp>
      <p:sp>
        <p:nvSpPr>
          <p:cNvPr id="27" name="Rectangle 26"/>
          <p:cNvSpPr/>
          <p:nvPr/>
        </p:nvSpPr>
        <p:spPr>
          <a:xfrm>
            <a:off x="46906" y="4559235"/>
            <a:ext cx="4138551" cy="19595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tr-TR" sz="1400" b="1" i="0" u="none" strike="noStrike" kern="1200" cap="none" spc="0" normalizeH="0" baseline="0" noProof="0">
                <a:ln>
                  <a:noFill/>
                </a:ln>
                <a:solidFill>
                  <a:srgbClr val="AAB2BD">
                    <a:lumMod val="50000"/>
                  </a:srgbClr>
                </a:solidFill>
                <a:effectLst/>
                <a:uLnTx/>
                <a:uFillTx/>
                <a:latin typeface="Roboto" panose="02000000000000000000" pitchFamily="2" charset="0"/>
                <a:ea typeface="Roboto" panose="02000000000000000000" pitchFamily="2" charset="0"/>
                <a:cs typeface="+mn-cs"/>
              </a:rPr>
              <a:t>Neden sıra dışı bir başarı?</a:t>
            </a: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tr-TR" sz="1400" b="1" i="0" u="none" strike="noStrike" kern="1200" cap="none" spc="0" normalizeH="0" baseline="0" noProof="0">
              <a:ln>
                <a:noFill/>
              </a:ln>
              <a:solidFill>
                <a:srgbClr val="AAB2BD">
                  <a:lumMod val="50000"/>
                </a:srgbClr>
              </a:solidFill>
              <a:effectLst/>
              <a:uLnTx/>
              <a:uFillTx/>
              <a:latin typeface="Roboto" panose="02000000000000000000" pitchFamily="2" charset="0"/>
              <a:ea typeface="Roboto" panose="02000000000000000000" pitchFamily="2" charset="0"/>
              <a:cs typeface="+mn-cs"/>
            </a:endParaRPr>
          </a:p>
          <a:p>
            <a:pPr>
              <a:lnSpc>
                <a:spcPct val="130000"/>
              </a:lnSpc>
              <a:defRPr/>
            </a:pPr>
            <a:r>
              <a:rPr lang="tr-TR" sz="1100">
                <a:solidFill>
                  <a:srgbClr val="AAB2BD">
                    <a:lumMod val="50000"/>
                  </a:srgbClr>
                </a:solidFill>
                <a:latin typeface="Roboto" panose="02000000000000000000" pitchFamily="2" charset="0"/>
                <a:ea typeface="Roboto" panose="02000000000000000000" pitchFamily="2" charset="0"/>
              </a:rPr>
              <a:t>Miss uygulaması yeniliklere ve geliştirmelere açıktır. Uygulamanın sıradışı olmasını sağlayan en önemli özelliği sürekli olarak yeni ve farklı süreçlerin/geliştirmelerin  eklenebilecek olması ve farklı perakende mağazaları için uyarlanabilecek olmasıdır.</a:t>
            </a:r>
            <a:endParaRPr lang="en-US" sz="1100">
              <a:solidFill>
                <a:srgbClr val="AAB2BD">
                  <a:lumMod val="50000"/>
                </a:srgbClr>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lang="tr-TR" sz="1100">
              <a:solidFill>
                <a:srgbClr val="AAB2BD">
                  <a:lumMod val="50000"/>
                </a:srgbClr>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tr-TR" sz="1400" b="1" i="0" u="none" strike="noStrike" kern="1200" cap="none" spc="0" normalizeH="0" baseline="0" noProof="0">
              <a:ln>
                <a:noFill/>
              </a:ln>
              <a:solidFill>
                <a:srgbClr val="AAB2BD">
                  <a:lumMod val="50000"/>
                </a:srgbClr>
              </a:solidFill>
              <a:effectLst/>
              <a:uLnTx/>
              <a:uFillTx/>
              <a:latin typeface="Roboto" panose="02000000000000000000" pitchFamily="2" charset="0"/>
              <a:ea typeface="Roboto" panose="02000000000000000000" pitchFamily="2" charset="0"/>
              <a:cs typeface="+mn-cs"/>
            </a:endParaRPr>
          </a:p>
        </p:txBody>
      </p:sp>
      <p:sp>
        <p:nvSpPr>
          <p:cNvPr id="28" name="Rectangle 27"/>
          <p:cNvSpPr/>
          <p:nvPr/>
        </p:nvSpPr>
        <p:spPr>
          <a:xfrm>
            <a:off x="8715303" y="4657558"/>
            <a:ext cx="3354778" cy="19595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tr-TR" sz="1800" b="1" i="0" u="none" strike="noStrike" kern="1200" cap="none" spc="0" normalizeH="0" baseline="0" noProof="0">
                <a:ln>
                  <a:noFill/>
                </a:ln>
                <a:solidFill>
                  <a:srgbClr val="AAB2BD">
                    <a:lumMod val="50000"/>
                  </a:srgbClr>
                </a:solidFill>
                <a:effectLst/>
                <a:uLnTx/>
                <a:uFillTx/>
                <a:latin typeface="Roboto" panose="02000000000000000000" pitchFamily="2" charset="0"/>
                <a:ea typeface="Roboto" panose="02000000000000000000" pitchFamily="2" charset="0"/>
                <a:cs typeface="+mn-cs"/>
              </a:rPr>
              <a:t>Ne sonuç verdi? (KPI)</a:t>
            </a:r>
          </a:p>
          <a:p>
            <a:pPr marL="171450" marR="0" lvl="0" indent="-1714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tr-TR" sz="1100">
                <a:solidFill>
                  <a:srgbClr val="AAB2BD">
                    <a:lumMod val="50000"/>
                  </a:srgbClr>
                </a:solidFill>
                <a:latin typeface="Roboto" panose="02000000000000000000" pitchFamily="2" charset="0"/>
                <a:ea typeface="Roboto" panose="02000000000000000000" pitchFamily="2" charset="0"/>
              </a:rPr>
              <a:t>Maliyet azaltıldı.</a:t>
            </a:r>
          </a:p>
          <a:p>
            <a:pPr marL="171450" indent="-171450">
              <a:lnSpc>
                <a:spcPct val="130000"/>
              </a:lnSpc>
              <a:buFont typeface="Arial" panose="020B0604020202020204" pitchFamily="34" charset="0"/>
              <a:buChar char="•"/>
              <a:defRPr/>
            </a:pPr>
            <a:r>
              <a:rPr lang="tr-TR" sz="1100">
                <a:solidFill>
                  <a:srgbClr val="AAB2BD">
                    <a:lumMod val="50000"/>
                  </a:srgbClr>
                </a:solidFill>
                <a:latin typeface="Roboto" panose="02000000000000000000" pitchFamily="2" charset="0"/>
                <a:ea typeface="Roboto" panose="02000000000000000000" pitchFamily="2" charset="0"/>
              </a:rPr>
              <a:t>Miss uygulama performans hızının arttırılması ile satış hızlandırıldı. Eski süreçte müşteri siparişinin tamamlanması 15 dakika üzerinde sürerken Miss ile 1-2 dakikaya indirildi. </a:t>
            </a:r>
            <a:endParaRPr lang="en-US" sz="1100">
              <a:solidFill>
                <a:srgbClr val="AAB2BD">
                  <a:lumMod val="50000"/>
                </a:srgbClr>
              </a:solidFill>
              <a:latin typeface="Roboto" panose="02000000000000000000" pitchFamily="2" charset="0"/>
              <a:ea typeface="Roboto" panose="02000000000000000000" pitchFamily="2" charset="0"/>
            </a:endParaRPr>
          </a:p>
          <a:p>
            <a:pPr marL="171450" marR="0" lvl="0" indent="-1714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tr-TR" sz="1100">
                <a:solidFill>
                  <a:srgbClr val="AAB2BD">
                    <a:lumMod val="50000"/>
                  </a:srgbClr>
                </a:solidFill>
                <a:latin typeface="Roboto" panose="02000000000000000000" pitchFamily="2" charset="0"/>
                <a:ea typeface="Roboto" panose="02000000000000000000" pitchFamily="2" charset="0"/>
              </a:rPr>
              <a:t>Hata oranı azaltılarak hata kaynaklı iadelerin önüne geçildi.</a:t>
            </a:r>
          </a:p>
          <a:p>
            <a:pPr marR="0" lvl="0" algn="l" defTabSz="914400" rtl="0" eaLnBrk="1" fontAlgn="auto" latinLnBrk="0" hangingPunct="1">
              <a:lnSpc>
                <a:spcPct val="130000"/>
              </a:lnSpc>
              <a:spcBef>
                <a:spcPts val="0"/>
              </a:spcBef>
              <a:spcAft>
                <a:spcPts val="0"/>
              </a:spcAft>
              <a:buClrTx/>
              <a:buSzTx/>
              <a:tabLst/>
              <a:defRPr/>
            </a:pPr>
            <a:endParaRPr lang="tr-TR" sz="1100">
              <a:solidFill>
                <a:srgbClr val="AAB2BD">
                  <a:lumMod val="50000"/>
                </a:srgbClr>
              </a:solidFill>
              <a:latin typeface="Roboto" panose="02000000000000000000" pitchFamily="2" charset="0"/>
              <a:ea typeface="Roboto" panose="02000000000000000000" pitchFamily="2" charset="0"/>
            </a:endParaRPr>
          </a:p>
          <a:p>
            <a:pPr marL="171450" marR="0" lvl="0" indent="-1714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lang="tr-TR" sz="1100">
              <a:solidFill>
                <a:srgbClr val="AAB2BD">
                  <a:lumMod val="50000"/>
                </a:srgbClr>
              </a:solidFill>
              <a:latin typeface="Roboto" panose="02000000000000000000" pitchFamily="2" charset="0"/>
              <a:ea typeface="Roboto" panose="02000000000000000000" pitchFamily="2" charset="0"/>
            </a:endParaRPr>
          </a:p>
          <a:p>
            <a:pPr marL="171450" marR="0" lvl="0" indent="-1714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lang="tr-TR" sz="1100">
              <a:solidFill>
                <a:srgbClr val="AAB2BD">
                  <a:lumMod val="50000"/>
                </a:srgb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9856480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tr-TR" b="1">
                <a:solidFill>
                  <a:schemeClr val="accent1"/>
                </a:solidFill>
              </a:rPr>
              <a:t>ARGE27 – MİSS: Tüm satış kanallarını tek noktada toplayarak ürün teslimat sürecinin dijital ortama taşınması, mobil ödeme ile kasada beklemeden ödeme yapmak, kolay ve hızlı ekranlar aracılığı ile müşteri ve çalışan deneyiminin iyileştirilmesi</a:t>
            </a:r>
          </a:p>
        </p:txBody>
      </p:sp>
      <p:sp>
        <p:nvSpPr>
          <p:cNvPr id="3" name="Rectangle 2"/>
          <p:cNvSpPr/>
          <p:nvPr/>
        </p:nvSpPr>
        <p:spPr>
          <a:xfrm>
            <a:off x="1003398" y="1940384"/>
            <a:ext cx="6993905" cy="4252446"/>
          </a:xfrm>
          <a:prstGeom prst="rect">
            <a:avLst/>
          </a:prstGeom>
        </p:spPr>
        <p:txBody>
          <a:bodyPr wrap="square">
            <a:spAutoFit/>
          </a:bodyPr>
          <a:lstStyle/>
          <a:p>
            <a:pPr indent="-274320">
              <a:spcAft>
                <a:spcPts val="900"/>
              </a:spcAft>
            </a:pPr>
            <a:r>
              <a:rPr lang="tr-TR" sz="1400" b="1">
                <a:solidFill>
                  <a:prstClr val="black"/>
                </a:solidFill>
                <a:latin typeface="+mj-lt"/>
              </a:rPr>
              <a:t>Projenin Yenilikçi Yönü ve Ar-Ge Niteliği:</a:t>
            </a:r>
          </a:p>
          <a:p>
            <a:pPr indent="-274320">
              <a:spcAft>
                <a:spcPts val="900"/>
              </a:spcAft>
            </a:pPr>
            <a:endParaRPr lang="tr-TR" sz="1600" b="1">
              <a:solidFill>
                <a:prstClr val="black"/>
              </a:solidFill>
              <a:latin typeface="+mj-lt"/>
            </a:endParaRPr>
          </a:p>
          <a:p>
            <a:pPr marL="285750" indent="-285750">
              <a:spcAft>
                <a:spcPts val="900"/>
              </a:spcAft>
              <a:buFont typeface="Wingdings" pitchFamily="2" charset="2"/>
              <a:buChar char="Ø"/>
            </a:pPr>
            <a:r>
              <a:rPr lang="tr-TR" sz="1400">
                <a:solidFill>
                  <a:prstClr val="black"/>
                </a:solidFill>
                <a:latin typeface="+mj-lt"/>
              </a:rPr>
              <a:t>MISS, pazarda kullanılan yüksek lisans ve danışmanlık maliyetlerine sahip, yurtdışı menşeili geliştirmeye açık olmayan hazır paketlerden oluşan satış sistemleri yerine milli bir uygulama olarak tasarlanmıştır. </a:t>
            </a:r>
          </a:p>
          <a:p>
            <a:pPr marL="285750" indent="-285750">
              <a:spcAft>
                <a:spcPts val="900"/>
              </a:spcAft>
              <a:buFont typeface="Wingdings" pitchFamily="2" charset="2"/>
              <a:buChar char="Ø"/>
            </a:pPr>
            <a:r>
              <a:rPr lang="tr-TR" sz="1400">
                <a:solidFill>
                  <a:prstClr val="black"/>
                </a:solidFill>
                <a:latin typeface="+mj-lt"/>
              </a:rPr>
              <a:t>Mağaza personellerinin deneyimleri, karşılaştıkları sorunlar dikkate alınarak geliştirildiği için satış danışmanlarına kullanım kolaylığı sağlayarak sürecin dijitalleşmesi sağlanmıştır.</a:t>
            </a:r>
          </a:p>
          <a:p>
            <a:pPr marL="285750" indent="-285750">
              <a:spcAft>
                <a:spcPts val="900"/>
              </a:spcAft>
              <a:buFont typeface="Wingdings" pitchFamily="2" charset="2"/>
              <a:buChar char="Ø"/>
            </a:pPr>
            <a:r>
              <a:rPr lang="tr-TR" sz="1400">
                <a:solidFill>
                  <a:prstClr val="black"/>
                </a:solidFill>
                <a:latin typeface="+mj-lt"/>
              </a:rPr>
              <a:t>Güncel teknolojilerin kullanılması ile (</a:t>
            </a:r>
            <a:r>
              <a:rPr lang="tr-TR" sz="1400" err="1">
                <a:solidFill>
                  <a:prstClr val="black"/>
                </a:solidFill>
                <a:latin typeface="+mj-lt"/>
              </a:rPr>
              <a:t>flutter</a:t>
            </a:r>
            <a:r>
              <a:rPr lang="tr-TR" sz="1400">
                <a:solidFill>
                  <a:prstClr val="black"/>
                </a:solidFill>
                <a:latin typeface="+mj-lt"/>
              </a:rPr>
              <a:t>, Java, mikro servisler vb.) birçok farklı platforma kolayca entegre edilebilmektedir. </a:t>
            </a:r>
          </a:p>
          <a:p>
            <a:pPr marL="285750" indent="-285750">
              <a:spcAft>
                <a:spcPts val="900"/>
              </a:spcAft>
              <a:buFont typeface="Wingdings" pitchFamily="2" charset="2"/>
              <a:buChar char="Ø"/>
            </a:pPr>
            <a:endParaRPr lang="tr-TR" sz="1400">
              <a:solidFill>
                <a:prstClr val="black"/>
              </a:solidFill>
              <a:latin typeface="+mj-lt"/>
            </a:endParaRPr>
          </a:p>
          <a:p>
            <a:pPr>
              <a:spcAft>
                <a:spcPts val="400"/>
              </a:spcAft>
            </a:pPr>
            <a:endParaRPr lang="tr-TR" sz="1200">
              <a:solidFill>
                <a:srgbClr val="FF0000"/>
              </a:solidFill>
              <a:latin typeface="Calibri Light" panose="020F0302020204030204"/>
            </a:endParaRPr>
          </a:p>
          <a:p>
            <a:pPr>
              <a:spcAft>
                <a:spcPts val="900"/>
              </a:spcAft>
            </a:pPr>
            <a:endParaRPr lang="tr-TR" sz="1400" b="1">
              <a:solidFill>
                <a:prstClr val="black"/>
              </a:solidFill>
              <a:latin typeface="Calibri Light" panose="020F0302020204030204"/>
            </a:endParaRPr>
          </a:p>
          <a:p>
            <a:pPr>
              <a:spcAft>
                <a:spcPts val="900"/>
              </a:spcAft>
            </a:pPr>
            <a:endParaRPr lang="tr-TR" sz="1300" b="1">
              <a:solidFill>
                <a:prstClr val="black"/>
              </a:solidFill>
              <a:latin typeface="Calibri Light" panose="020F0302020204030204"/>
            </a:endParaRPr>
          </a:p>
          <a:p>
            <a:pPr>
              <a:spcAft>
                <a:spcPts val="900"/>
              </a:spcAft>
            </a:pPr>
            <a:endParaRPr lang="tr-TR" sz="1200">
              <a:solidFill>
                <a:srgbClr val="FF0000"/>
              </a:solidFill>
              <a:latin typeface="Calibri Light" panose="020F0302020204030204"/>
            </a:endParaRPr>
          </a:p>
        </p:txBody>
      </p:sp>
      <p:pic>
        <p:nvPicPr>
          <p:cNvPr id="4" name="Resim 4">
            <a:extLst>
              <a:ext uri="{FF2B5EF4-FFF2-40B4-BE49-F238E27FC236}">
                <a16:creationId xmlns:a16="http://schemas.microsoft.com/office/drawing/2014/main" id="{6C193579-4D4C-3F1B-9064-340E069460CB}"/>
              </a:ext>
            </a:extLst>
          </p:cNvPr>
          <p:cNvPicPr>
            <a:picLocks noChangeAspect="1"/>
          </p:cNvPicPr>
          <p:nvPr/>
        </p:nvPicPr>
        <p:blipFill>
          <a:blip r:embed="rId3"/>
          <a:stretch>
            <a:fillRect/>
          </a:stretch>
        </p:blipFill>
        <p:spPr>
          <a:xfrm>
            <a:off x="8323623" y="1171366"/>
            <a:ext cx="3020142" cy="5282829"/>
          </a:xfrm>
          <a:prstGeom prst="rect">
            <a:avLst/>
          </a:prstGeom>
        </p:spPr>
      </p:pic>
    </p:spTree>
    <p:extLst>
      <p:ext uri="{BB962C8B-B14F-4D97-AF65-F5344CB8AC3E}">
        <p14:creationId xmlns:p14="http://schemas.microsoft.com/office/powerpoint/2010/main" val="1282839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tr-TR" b="1">
                <a:solidFill>
                  <a:schemeClr val="accent1"/>
                </a:solidFill>
              </a:rPr>
              <a:t>ARGE27 – MİSS: Tüm satış kanallarını tek noktada toplayarak ürün teslimat sürecinin dijital ortama taşınması, mobil ödeme ile kasada beklemeden ödeme yapmak, kolay ve hızlı ekranlar aracılığı ile müşteri ve çalışan deneyiminin iyileştirilmesi</a:t>
            </a:r>
          </a:p>
        </p:txBody>
      </p:sp>
      <p:sp>
        <p:nvSpPr>
          <p:cNvPr id="4" name="Rectangle 3">
            <a:extLst>
              <a:ext uri="{FF2B5EF4-FFF2-40B4-BE49-F238E27FC236}">
                <a16:creationId xmlns:a16="http://schemas.microsoft.com/office/drawing/2014/main" id="{1ACFFF7B-83E6-4D75-BFF1-B40FA957459A}"/>
              </a:ext>
            </a:extLst>
          </p:cNvPr>
          <p:cNvSpPr/>
          <p:nvPr/>
        </p:nvSpPr>
        <p:spPr>
          <a:xfrm>
            <a:off x="498764" y="1040701"/>
            <a:ext cx="11094708" cy="1846659"/>
          </a:xfrm>
          <a:prstGeom prst="rect">
            <a:avLst/>
          </a:prstGeom>
        </p:spPr>
        <p:txBody>
          <a:bodyPr wrap="square">
            <a:spAutoFit/>
          </a:bodyPr>
          <a:lstStyle/>
          <a:p>
            <a:pPr>
              <a:spcAft>
                <a:spcPts val="900"/>
              </a:spcAft>
            </a:pPr>
            <a:r>
              <a:rPr lang="tr-TR" sz="1400" b="1">
                <a:solidFill>
                  <a:prstClr val="black"/>
                </a:solidFill>
                <a:latin typeface="+mj-lt"/>
              </a:rPr>
              <a:t>Tekilleştirilmiş müşteri platformu üzerinden sistemde kayıtlı olan müşteri sorgusu yapılabilir, güncel olmayan veriler KVKK koşullarına uygun olarak satış personeli tarafından güncellenebilir. </a:t>
            </a:r>
          </a:p>
          <a:p>
            <a:pPr>
              <a:spcAft>
                <a:spcPts val="900"/>
              </a:spcAft>
            </a:pPr>
            <a:endParaRPr lang="tr-TR" sz="1400" b="1">
              <a:solidFill>
                <a:prstClr val="black"/>
              </a:solidFill>
              <a:latin typeface="Calibri Light" panose="020F0302020204030204"/>
            </a:endParaRPr>
          </a:p>
          <a:p>
            <a:pPr>
              <a:spcAft>
                <a:spcPts val="900"/>
              </a:spcAft>
            </a:pPr>
            <a:endParaRPr lang="tr-TR" sz="1400" b="1">
              <a:solidFill>
                <a:prstClr val="black"/>
              </a:solidFill>
              <a:latin typeface="Calibri Light" panose="020F0302020204030204"/>
            </a:endParaRPr>
          </a:p>
          <a:p>
            <a:pPr>
              <a:spcAft>
                <a:spcPts val="900"/>
              </a:spcAft>
            </a:pPr>
            <a:r>
              <a:rPr lang="tr-TR" sz="1400" b="1">
                <a:solidFill>
                  <a:prstClr val="black"/>
                </a:solidFill>
                <a:highlight>
                  <a:srgbClr val="FFFF00"/>
                </a:highlight>
                <a:latin typeface="Calibri Light" panose="020F0302020204030204"/>
              </a:rPr>
              <a:t> </a:t>
            </a:r>
          </a:p>
          <a:p>
            <a:pPr>
              <a:spcAft>
                <a:spcPts val="900"/>
              </a:spcAft>
            </a:pPr>
            <a:endParaRPr lang="tr-TR" sz="1400" b="1">
              <a:solidFill>
                <a:prstClr val="black"/>
              </a:solidFill>
              <a:latin typeface="Calibri Light" panose="020F0302020204030204"/>
            </a:endParaRPr>
          </a:p>
        </p:txBody>
      </p:sp>
      <p:pic>
        <p:nvPicPr>
          <p:cNvPr id="3" name="Picture 2" descr="Graphical user interface, application&#10;&#10;Description automatically generated">
            <a:extLst>
              <a:ext uri="{FF2B5EF4-FFF2-40B4-BE49-F238E27FC236}">
                <a16:creationId xmlns:a16="http://schemas.microsoft.com/office/drawing/2014/main" id="{04C47E52-D5BF-76B3-9E85-F1C841D16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382" y="1747756"/>
            <a:ext cx="2280470" cy="473408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raphical user interface, application&#10;&#10;Description automatically generated">
            <a:extLst>
              <a:ext uri="{FF2B5EF4-FFF2-40B4-BE49-F238E27FC236}">
                <a16:creationId xmlns:a16="http://schemas.microsoft.com/office/drawing/2014/main" id="{F2005D83-D6E3-116A-0508-C5905324AC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416" y="1717106"/>
            <a:ext cx="2280471" cy="47080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aphical user interface, application&#10;&#10;Description automatically generated">
            <a:extLst>
              <a:ext uri="{FF2B5EF4-FFF2-40B4-BE49-F238E27FC236}">
                <a16:creationId xmlns:a16="http://schemas.microsoft.com/office/drawing/2014/main" id="{46E2540E-847C-C965-C366-04B77D7A0E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528" y="1788061"/>
            <a:ext cx="2280470" cy="4734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389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tr-TR" b="1">
                <a:solidFill>
                  <a:schemeClr val="accent1"/>
                </a:solidFill>
              </a:rPr>
              <a:t>ARGE27 – MİSS: Tüm satış kanallarını tek noktada toplayarak ürün teslimat sürecinin dijital ortama taşınması, mobil ödeme ile kasada beklemeden ödeme yapmak, kolay ve hızlı ekranlar aracılığı ile müşteri ve çalışan deneyiminin iyileştirilmesi</a:t>
            </a:r>
          </a:p>
        </p:txBody>
      </p:sp>
      <p:sp>
        <p:nvSpPr>
          <p:cNvPr id="4" name="Rectangle 3">
            <a:extLst>
              <a:ext uri="{FF2B5EF4-FFF2-40B4-BE49-F238E27FC236}">
                <a16:creationId xmlns:a16="http://schemas.microsoft.com/office/drawing/2014/main" id="{1ACFFF7B-83E6-4D75-BFF1-B40FA957459A}"/>
              </a:ext>
            </a:extLst>
          </p:cNvPr>
          <p:cNvSpPr/>
          <p:nvPr/>
        </p:nvSpPr>
        <p:spPr>
          <a:xfrm>
            <a:off x="598529" y="1040701"/>
            <a:ext cx="11094708" cy="1846659"/>
          </a:xfrm>
          <a:prstGeom prst="rect">
            <a:avLst/>
          </a:prstGeom>
        </p:spPr>
        <p:txBody>
          <a:bodyPr wrap="square">
            <a:spAutoFit/>
          </a:bodyPr>
          <a:lstStyle/>
          <a:p>
            <a:pPr>
              <a:spcAft>
                <a:spcPts val="900"/>
              </a:spcAft>
            </a:pPr>
            <a:r>
              <a:rPr lang="tr-TR" sz="1400" b="1">
                <a:solidFill>
                  <a:prstClr val="black"/>
                </a:solidFill>
                <a:latin typeface="+mj-lt"/>
              </a:rPr>
              <a:t>Müşteri kaydı olmayan kişiler için uygulamadan hızlıca kayıt açılabilir ve sadakat programlarına dahil edilebilir. Tüm bu süreç KVKK süreçlerine uygun şekilde gerçekleştirilir.</a:t>
            </a:r>
          </a:p>
          <a:p>
            <a:pPr>
              <a:spcAft>
                <a:spcPts val="900"/>
              </a:spcAft>
            </a:pPr>
            <a:endParaRPr lang="tr-TR" sz="1400" b="1">
              <a:solidFill>
                <a:prstClr val="black"/>
              </a:solidFill>
              <a:latin typeface="Calibri Light" panose="020F0302020204030204"/>
            </a:endParaRPr>
          </a:p>
          <a:p>
            <a:pPr>
              <a:spcAft>
                <a:spcPts val="900"/>
              </a:spcAft>
            </a:pPr>
            <a:endParaRPr lang="tr-TR" sz="1400" b="1">
              <a:solidFill>
                <a:prstClr val="black"/>
              </a:solidFill>
              <a:latin typeface="Calibri Light" panose="020F0302020204030204"/>
            </a:endParaRPr>
          </a:p>
          <a:p>
            <a:pPr>
              <a:spcAft>
                <a:spcPts val="900"/>
              </a:spcAft>
            </a:pPr>
            <a:r>
              <a:rPr lang="tr-TR" sz="1400" b="1">
                <a:solidFill>
                  <a:prstClr val="black"/>
                </a:solidFill>
                <a:highlight>
                  <a:srgbClr val="FFFF00"/>
                </a:highlight>
                <a:latin typeface="Calibri Light" panose="020F0302020204030204"/>
              </a:rPr>
              <a:t> </a:t>
            </a:r>
          </a:p>
          <a:p>
            <a:pPr>
              <a:spcAft>
                <a:spcPts val="900"/>
              </a:spcAft>
            </a:pPr>
            <a:endParaRPr lang="tr-TR" sz="1400" b="1">
              <a:solidFill>
                <a:prstClr val="black"/>
              </a:solidFill>
              <a:latin typeface="Calibri Light" panose="020F0302020204030204"/>
            </a:endParaRPr>
          </a:p>
        </p:txBody>
      </p:sp>
      <p:pic>
        <p:nvPicPr>
          <p:cNvPr id="5128" name="Picture 8" descr="Graphical user interface, text, application&#10;&#10;Description automatically generated">
            <a:extLst>
              <a:ext uri="{FF2B5EF4-FFF2-40B4-BE49-F238E27FC236}">
                <a16:creationId xmlns:a16="http://schemas.microsoft.com/office/drawing/2014/main" id="{8936CD77-D685-08D8-C868-EA6D68443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34" y="1645919"/>
            <a:ext cx="2372388" cy="485153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Graphical user interface, application&#10;&#10;Description automatically generated">
            <a:extLst>
              <a:ext uri="{FF2B5EF4-FFF2-40B4-BE49-F238E27FC236}">
                <a16:creationId xmlns:a16="http://schemas.microsoft.com/office/drawing/2014/main" id="{D1C070FB-3C5C-9AB5-DE8C-0C5C94E0E4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1244" y="1645918"/>
            <a:ext cx="2366601" cy="4851533"/>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4" descr="metin içeren bir resim&#10;&#10;Açıklama otomatik olarak oluşturuldu">
            <a:extLst>
              <a:ext uri="{FF2B5EF4-FFF2-40B4-BE49-F238E27FC236}">
                <a16:creationId xmlns:a16="http://schemas.microsoft.com/office/drawing/2014/main" id="{5E89B15E-B030-0FA7-B539-E72D337B8EB8}"/>
              </a:ext>
            </a:extLst>
          </p:cNvPr>
          <p:cNvPicPr>
            <a:picLocks noChangeAspect="1"/>
          </p:cNvPicPr>
          <p:nvPr/>
        </p:nvPicPr>
        <p:blipFill>
          <a:blip r:embed="rId5"/>
          <a:stretch>
            <a:fillRect/>
          </a:stretch>
        </p:blipFill>
        <p:spPr>
          <a:xfrm>
            <a:off x="8268687" y="1644140"/>
            <a:ext cx="2829662" cy="4860113"/>
          </a:xfrm>
          <a:prstGeom prst="rect">
            <a:avLst/>
          </a:prstGeom>
        </p:spPr>
      </p:pic>
    </p:spTree>
    <p:extLst>
      <p:ext uri="{BB962C8B-B14F-4D97-AF65-F5344CB8AC3E}">
        <p14:creationId xmlns:p14="http://schemas.microsoft.com/office/powerpoint/2010/main" val="2883110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tr-TR" b="1">
                <a:solidFill>
                  <a:schemeClr val="accent1"/>
                </a:solidFill>
              </a:rPr>
              <a:t>ARGE27 – MİSS: Tüm satış kanallarını tek noktada toplayarak ürün teslimat sürecinin dijital ortama taşınması, mobil ödeme ile kasada beklemeden ödeme yapmak, kolay ve hızlı ekranlar aracılığı ile müşteri ve çalışan deneyiminin iyileştirilmesi</a:t>
            </a:r>
          </a:p>
        </p:txBody>
      </p:sp>
      <p:sp>
        <p:nvSpPr>
          <p:cNvPr id="6" name="Rectangle 5">
            <a:extLst>
              <a:ext uri="{FF2B5EF4-FFF2-40B4-BE49-F238E27FC236}">
                <a16:creationId xmlns:a16="http://schemas.microsoft.com/office/drawing/2014/main" id="{910DC8B6-B345-4CD4-B5C9-71A1E1BA9AFE}"/>
              </a:ext>
            </a:extLst>
          </p:cNvPr>
          <p:cNvSpPr/>
          <p:nvPr/>
        </p:nvSpPr>
        <p:spPr>
          <a:xfrm>
            <a:off x="511196" y="1042140"/>
            <a:ext cx="11379394" cy="2162130"/>
          </a:xfrm>
          <a:prstGeom prst="rect">
            <a:avLst/>
          </a:prstGeom>
        </p:spPr>
        <p:txBody>
          <a:bodyPr wrap="square">
            <a:spAutoFit/>
          </a:bodyPr>
          <a:lstStyle/>
          <a:p>
            <a:pPr>
              <a:spcAft>
                <a:spcPts val="900"/>
              </a:spcAft>
            </a:pPr>
            <a:r>
              <a:rPr lang="tr-TR" sz="1400" b="1">
                <a:solidFill>
                  <a:prstClr val="black"/>
                </a:solidFill>
                <a:latin typeface="+mj-lt"/>
              </a:rPr>
              <a:t>Uygulama üzerinden ürün bilgisi, fiyat bilgisi ve stok bilgisi sorgulanabilir. Mağaza içerisinde </a:t>
            </a:r>
            <a:r>
              <a:rPr lang="tr-TR" sz="1400" b="1" err="1">
                <a:solidFill>
                  <a:prstClr val="black"/>
                </a:solidFill>
                <a:latin typeface="+mj-lt"/>
              </a:rPr>
              <a:t>stoğu</a:t>
            </a:r>
            <a:r>
              <a:rPr lang="tr-TR" sz="1400" b="1">
                <a:solidFill>
                  <a:prstClr val="black"/>
                </a:solidFill>
                <a:latin typeface="+mj-lt"/>
              </a:rPr>
              <a:t> olmayan ürünler için de satış işlemi gerçekleştirilebilir. </a:t>
            </a:r>
          </a:p>
          <a:p>
            <a:pPr marL="285750" indent="-285750">
              <a:spcAft>
                <a:spcPts val="900"/>
              </a:spcAft>
              <a:buFont typeface="Wingdings" panose="05000000000000000000" pitchFamily="2" charset="2"/>
              <a:buChar char="Ø"/>
            </a:pPr>
            <a:endParaRPr lang="tr-TR" sz="1300">
              <a:solidFill>
                <a:prstClr val="black"/>
              </a:solidFill>
              <a:latin typeface="Calibri Light" panose="020F0302020204030204"/>
            </a:endParaRPr>
          </a:p>
          <a:p>
            <a:pPr>
              <a:spcAft>
                <a:spcPts val="900"/>
              </a:spcAft>
            </a:pPr>
            <a:endParaRPr lang="tr-TR" sz="1400" b="1">
              <a:solidFill>
                <a:prstClr val="black"/>
              </a:solidFill>
              <a:latin typeface="Calibri Light" panose="020F0302020204030204"/>
            </a:endParaRPr>
          </a:p>
          <a:p>
            <a:pPr>
              <a:spcAft>
                <a:spcPts val="900"/>
              </a:spcAft>
            </a:pPr>
            <a:endParaRPr lang="tr-TR" sz="1400" b="1">
              <a:solidFill>
                <a:prstClr val="black"/>
              </a:solidFill>
              <a:latin typeface="Calibri Light" panose="020F0302020204030204"/>
            </a:endParaRPr>
          </a:p>
          <a:p>
            <a:pPr>
              <a:spcAft>
                <a:spcPts val="900"/>
              </a:spcAft>
            </a:pPr>
            <a:r>
              <a:rPr lang="tr-TR" sz="1400" b="1">
                <a:solidFill>
                  <a:prstClr val="black"/>
                </a:solidFill>
                <a:highlight>
                  <a:srgbClr val="FFFF00"/>
                </a:highlight>
                <a:latin typeface="Calibri Light" panose="020F0302020204030204"/>
              </a:rPr>
              <a:t> </a:t>
            </a:r>
          </a:p>
          <a:p>
            <a:pPr>
              <a:spcAft>
                <a:spcPts val="900"/>
              </a:spcAft>
            </a:pPr>
            <a:endParaRPr lang="tr-TR" sz="1400">
              <a:solidFill>
                <a:prstClr val="black"/>
              </a:solidFill>
              <a:latin typeface="Calibri Light" panose="020F0302020204030204"/>
            </a:endParaRPr>
          </a:p>
        </p:txBody>
      </p:sp>
      <p:pic>
        <p:nvPicPr>
          <p:cNvPr id="3" name="Picture 2" descr="Table&#10;&#10;Description automatically generated">
            <a:extLst>
              <a:ext uri="{FF2B5EF4-FFF2-40B4-BE49-F238E27FC236}">
                <a16:creationId xmlns:a16="http://schemas.microsoft.com/office/drawing/2014/main" id="{C2B928F2-CE0A-5CA3-C10E-C7C769EE4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3617" y="1708410"/>
            <a:ext cx="2389931" cy="470744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Graphical user interface, application&#10;&#10;Description automatically generated">
            <a:extLst>
              <a:ext uri="{FF2B5EF4-FFF2-40B4-BE49-F238E27FC236}">
                <a16:creationId xmlns:a16="http://schemas.microsoft.com/office/drawing/2014/main" id="{DDA352D1-80A3-852F-AE02-62FEC75B1C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1738715"/>
            <a:ext cx="2117847" cy="474784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raphical user interface, application&#10;&#10;Description automatically generated">
            <a:extLst>
              <a:ext uri="{FF2B5EF4-FFF2-40B4-BE49-F238E27FC236}">
                <a16:creationId xmlns:a16="http://schemas.microsoft.com/office/drawing/2014/main" id="{435D3D18-F0C3-FE71-F672-3F47557FF1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80" y="1738715"/>
            <a:ext cx="2117848" cy="4747848"/>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6" descr="metin içeren bir resim&#10;&#10;Açıklama otomatik olarak oluşturuldu">
            <a:extLst>
              <a:ext uri="{FF2B5EF4-FFF2-40B4-BE49-F238E27FC236}">
                <a16:creationId xmlns:a16="http://schemas.microsoft.com/office/drawing/2014/main" id="{BD972AFC-C70F-B76E-7EEB-092A4A355D35}"/>
              </a:ext>
            </a:extLst>
          </p:cNvPr>
          <p:cNvPicPr>
            <a:picLocks noChangeAspect="1"/>
          </p:cNvPicPr>
          <p:nvPr/>
        </p:nvPicPr>
        <p:blipFill>
          <a:blip r:embed="rId6"/>
          <a:stretch>
            <a:fillRect/>
          </a:stretch>
        </p:blipFill>
        <p:spPr>
          <a:xfrm>
            <a:off x="5942065" y="1710885"/>
            <a:ext cx="2699547" cy="4759996"/>
          </a:xfrm>
          <a:prstGeom prst="rect">
            <a:avLst/>
          </a:prstGeom>
        </p:spPr>
      </p:pic>
    </p:spTree>
    <p:extLst>
      <p:ext uri="{BB962C8B-B14F-4D97-AF65-F5344CB8AC3E}">
        <p14:creationId xmlns:p14="http://schemas.microsoft.com/office/powerpoint/2010/main" val="3627955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tr-TR" b="1">
                <a:solidFill>
                  <a:schemeClr val="accent1"/>
                </a:solidFill>
              </a:rPr>
              <a:t>ARGE27 – MİSS: Tüm satış kanallarını tek noktada toplayarak ürün teslimat sürecinin dijital ortama taşınması, mobil ödeme ile kasada beklemeden ödeme yapmak, kolay ve hızlı ekranlar aracılığı ile müşteri ve çalışan deneyiminin iyileştirilmesi</a:t>
            </a:r>
          </a:p>
        </p:txBody>
      </p:sp>
      <p:sp>
        <p:nvSpPr>
          <p:cNvPr id="6" name="Rectangle 5">
            <a:extLst>
              <a:ext uri="{FF2B5EF4-FFF2-40B4-BE49-F238E27FC236}">
                <a16:creationId xmlns:a16="http://schemas.microsoft.com/office/drawing/2014/main" id="{910DC8B6-B345-4CD4-B5C9-71A1E1BA9AFE}"/>
              </a:ext>
            </a:extLst>
          </p:cNvPr>
          <p:cNvSpPr/>
          <p:nvPr/>
        </p:nvSpPr>
        <p:spPr>
          <a:xfrm>
            <a:off x="598527" y="1015142"/>
            <a:ext cx="10882273" cy="2708434"/>
          </a:xfrm>
          <a:prstGeom prst="rect">
            <a:avLst/>
          </a:prstGeom>
        </p:spPr>
        <p:txBody>
          <a:bodyPr wrap="square">
            <a:spAutoFit/>
          </a:bodyPr>
          <a:lstStyle/>
          <a:p>
            <a:pPr>
              <a:spcAft>
                <a:spcPts val="900"/>
              </a:spcAft>
            </a:pPr>
            <a:r>
              <a:rPr lang="tr-TR" sz="1400" b="1">
                <a:solidFill>
                  <a:prstClr val="black"/>
                </a:solidFill>
                <a:latin typeface="+mj-lt"/>
              </a:rPr>
              <a:t>Müşteriler için alışveriş sepeti oluşturulabilir. Sepet içinde müşterinin talebi veya stok durumuna bağlı olarak alternatifli teslim şekilleri mevcuttur. Satış siparişinin yanı sıra müşterilerin ürünler için fiyat önerebildikleri teklif talebi süreci de uygulamadan yönetilebilmektedir. </a:t>
            </a:r>
          </a:p>
          <a:p>
            <a:pPr marL="285750" indent="-285750">
              <a:spcAft>
                <a:spcPts val="900"/>
              </a:spcAft>
              <a:buFont typeface="Wingdings" panose="05000000000000000000" pitchFamily="2" charset="2"/>
              <a:buChar char="Ø"/>
            </a:pPr>
            <a:endParaRPr lang="tr-TR" sz="1400" b="1">
              <a:solidFill>
                <a:prstClr val="black"/>
              </a:solidFill>
              <a:latin typeface="+mj-lt"/>
            </a:endParaRPr>
          </a:p>
          <a:p>
            <a:pPr marL="285750" indent="-285750">
              <a:spcAft>
                <a:spcPts val="900"/>
              </a:spcAft>
              <a:buFont typeface="Wingdings" panose="05000000000000000000" pitchFamily="2" charset="2"/>
              <a:buChar char="Ø"/>
            </a:pPr>
            <a:endParaRPr lang="tr-TR" sz="1300">
              <a:solidFill>
                <a:prstClr val="black"/>
              </a:solidFill>
              <a:latin typeface="Calibri Light" panose="020F0302020204030204"/>
            </a:endParaRPr>
          </a:p>
          <a:p>
            <a:pPr>
              <a:spcAft>
                <a:spcPts val="900"/>
              </a:spcAft>
            </a:pPr>
            <a:endParaRPr lang="tr-TR" sz="1400" b="1">
              <a:solidFill>
                <a:prstClr val="black"/>
              </a:solidFill>
              <a:latin typeface="Calibri Light" panose="020F0302020204030204"/>
            </a:endParaRPr>
          </a:p>
          <a:p>
            <a:pPr>
              <a:spcAft>
                <a:spcPts val="900"/>
              </a:spcAft>
            </a:pPr>
            <a:endParaRPr lang="tr-TR" sz="1400" b="1">
              <a:solidFill>
                <a:prstClr val="black"/>
              </a:solidFill>
              <a:latin typeface="Calibri Light" panose="020F0302020204030204"/>
            </a:endParaRPr>
          </a:p>
          <a:p>
            <a:pPr>
              <a:spcAft>
                <a:spcPts val="900"/>
              </a:spcAft>
            </a:pPr>
            <a:r>
              <a:rPr lang="tr-TR" sz="1400" b="1">
                <a:solidFill>
                  <a:prstClr val="black"/>
                </a:solidFill>
                <a:highlight>
                  <a:srgbClr val="FFFF00"/>
                </a:highlight>
                <a:latin typeface="Calibri Light" panose="020F0302020204030204"/>
              </a:rPr>
              <a:t> </a:t>
            </a:r>
          </a:p>
          <a:p>
            <a:pPr>
              <a:spcAft>
                <a:spcPts val="900"/>
              </a:spcAft>
            </a:pPr>
            <a:endParaRPr lang="tr-TR" sz="1400">
              <a:solidFill>
                <a:prstClr val="black"/>
              </a:solidFill>
              <a:latin typeface="Calibri Light" panose="020F0302020204030204"/>
            </a:endParaRPr>
          </a:p>
        </p:txBody>
      </p:sp>
      <p:pic>
        <p:nvPicPr>
          <p:cNvPr id="3" name="Picture 2" descr="Graphical user interface, application&#10;&#10;Description automatically generated">
            <a:extLst>
              <a:ext uri="{FF2B5EF4-FFF2-40B4-BE49-F238E27FC236}">
                <a16:creationId xmlns:a16="http://schemas.microsoft.com/office/drawing/2014/main" id="{80C5CC68-A72E-DF64-F93F-AFB37522C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600" y="1772534"/>
            <a:ext cx="2172628" cy="44410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75F665A-422B-A96F-1F8D-B455198E08F0}"/>
              </a:ext>
            </a:extLst>
          </p:cNvPr>
          <p:cNvPicPr>
            <a:picLocks noChangeAspect="1"/>
          </p:cNvPicPr>
          <p:nvPr/>
        </p:nvPicPr>
        <p:blipFill>
          <a:blip r:embed="rId4"/>
          <a:stretch>
            <a:fillRect/>
          </a:stretch>
        </p:blipFill>
        <p:spPr>
          <a:xfrm>
            <a:off x="9145573" y="1772533"/>
            <a:ext cx="2398420" cy="4422225"/>
          </a:xfrm>
          <a:prstGeom prst="rect">
            <a:avLst/>
          </a:prstGeom>
        </p:spPr>
      </p:pic>
      <p:pic>
        <p:nvPicPr>
          <p:cNvPr id="7170" name="Picture 2" descr="Graphical user interface, text, application&#10;&#10;Description automatically generated">
            <a:extLst>
              <a:ext uri="{FF2B5EF4-FFF2-40B4-BE49-F238E27FC236}">
                <a16:creationId xmlns:a16="http://schemas.microsoft.com/office/drawing/2014/main" id="{8D0CBA04-8A4C-C4A2-D788-9645DC2E93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200" y="1772535"/>
            <a:ext cx="2049916" cy="44410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Graphical user interface, application&#10;&#10;Description automatically generated">
            <a:extLst>
              <a:ext uri="{FF2B5EF4-FFF2-40B4-BE49-F238E27FC236}">
                <a16:creationId xmlns:a16="http://schemas.microsoft.com/office/drawing/2014/main" id="{4819381D-2625-9C65-320A-76C003E16F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0461" y="1763116"/>
            <a:ext cx="2331741" cy="4431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59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tr-TR" b="1">
                <a:solidFill>
                  <a:schemeClr val="accent1"/>
                </a:solidFill>
              </a:rPr>
              <a:t>ARGE27 – MİSS: Tüm satış kanallarını tek noktada toplayarak ürün teslimat sürecinin dijital ortama taşınması, mobil ödeme ile kasada beklemeden ödeme yapmak, kolay ve hızlı ekranlar aracılığı ile müşteri ve çalışan deneyiminin iyileştirilmesi</a:t>
            </a:r>
          </a:p>
        </p:txBody>
      </p:sp>
      <p:sp>
        <p:nvSpPr>
          <p:cNvPr id="6" name="Rectangle 5">
            <a:extLst>
              <a:ext uri="{FF2B5EF4-FFF2-40B4-BE49-F238E27FC236}">
                <a16:creationId xmlns:a16="http://schemas.microsoft.com/office/drawing/2014/main" id="{910DC8B6-B345-4CD4-B5C9-71A1E1BA9AFE}"/>
              </a:ext>
            </a:extLst>
          </p:cNvPr>
          <p:cNvSpPr/>
          <p:nvPr/>
        </p:nvSpPr>
        <p:spPr>
          <a:xfrm>
            <a:off x="498763" y="1179227"/>
            <a:ext cx="10982037" cy="2477601"/>
          </a:xfrm>
          <a:prstGeom prst="rect">
            <a:avLst/>
          </a:prstGeom>
        </p:spPr>
        <p:txBody>
          <a:bodyPr wrap="square">
            <a:spAutoFit/>
          </a:bodyPr>
          <a:lstStyle/>
          <a:p>
            <a:pPr>
              <a:spcAft>
                <a:spcPts val="900"/>
              </a:spcAft>
            </a:pPr>
            <a:r>
              <a:rPr lang="tr-TR" sz="1400" b="1">
                <a:solidFill>
                  <a:prstClr val="black"/>
                </a:solidFill>
                <a:latin typeface="+mj-lt"/>
              </a:rPr>
              <a:t>Ürünler ile birlikte hizmet satışı da MISS üzerinden yapılabilir. Hizmet tipinin seçilmesi, planlaması gibi adımlarda uygulamada yapılabilecek diğer fonksiyonlardandır. </a:t>
            </a:r>
          </a:p>
          <a:p>
            <a:pPr>
              <a:spcAft>
                <a:spcPts val="900"/>
              </a:spcAft>
            </a:pPr>
            <a:endParaRPr lang="tr-TR" sz="1300">
              <a:solidFill>
                <a:prstClr val="black"/>
              </a:solidFill>
              <a:latin typeface="Calibri Light" panose="020F0302020204030204"/>
            </a:endParaRPr>
          </a:p>
          <a:p>
            <a:pPr marL="285750" indent="-285750">
              <a:spcAft>
                <a:spcPts val="900"/>
              </a:spcAft>
              <a:buFont typeface="Wingdings" panose="05000000000000000000" pitchFamily="2" charset="2"/>
              <a:buChar char="Ø"/>
            </a:pPr>
            <a:endParaRPr lang="tr-TR" sz="1300">
              <a:solidFill>
                <a:prstClr val="black"/>
              </a:solidFill>
              <a:latin typeface="Calibri Light" panose="020F0302020204030204"/>
            </a:endParaRPr>
          </a:p>
          <a:p>
            <a:pPr>
              <a:spcAft>
                <a:spcPts val="900"/>
              </a:spcAft>
            </a:pPr>
            <a:endParaRPr lang="tr-TR" sz="1400" b="1">
              <a:solidFill>
                <a:prstClr val="black"/>
              </a:solidFill>
              <a:latin typeface="Calibri Light" panose="020F0302020204030204"/>
            </a:endParaRPr>
          </a:p>
          <a:p>
            <a:pPr>
              <a:spcAft>
                <a:spcPts val="900"/>
              </a:spcAft>
            </a:pPr>
            <a:endParaRPr lang="tr-TR" sz="1400" b="1">
              <a:solidFill>
                <a:prstClr val="black"/>
              </a:solidFill>
              <a:latin typeface="Calibri Light" panose="020F0302020204030204"/>
            </a:endParaRPr>
          </a:p>
          <a:p>
            <a:pPr>
              <a:spcAft>
                <a:spcPts val="900"/>
              </a:spcAft>
            </a:pPr>
            <a:r>
              <a:rPr lang="tr-TR" sz="1400" b="1">
                <a:solidFill>
                  <a:prstClr val="black"/>
                </a:solidFill>
                <a:highlight>
                  <a:srgbClr val="FFFF00"/>
                </a:highlight>
                <a:latin typeface="Calibri Light" panose="020F0302020204030204"/>
              </a:rPr>
              <a:t> </a:t>
            </a:r>
          </a:p>
          <a:p>
            <a:pPr>
              <a:spcAft>
                <a:spcPts val="900"/>
              </a:spcAft>
            </a:pPr>
            <a:endParaRPr lang="tr-TR" sz="1400">
              <a:solidFill>
                <a:prstClr val="black"/>
              </a:solidFill>
              <a:latin typeface="Calibri Light" panose="020F0302020204030204"/>
            </a:endParaRPr>
          </a:p>
        </p:txBody>
      </p:sp>
      <p:pic>
        <p:nvPicPr>
          <p:cNvPr id="3" name="Picture 4" descr="Graphical user interface, application&#10;&#10;Description automatically generated">
            <a:extLst>
              <a:ext uri="{FF2B5EF4-FFF2-40B4-BE49-F238E27FC236}">
                <a16:creationId xmlns:a16="http://schemas.microsoft.com/office/drawing/2014/main" id="{A312DD51-EF83-A40E-384E-29583B058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609" y="1794680"/>
            <a:ext cx="2278300" cy="47118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10C22C-7914-1E21-3505-C715E0928559}"/>
              </a:ext>
            </a:extLst>
          </p:cNvPr>
          <p:cNvPicPr>
            <a:picLocks noChangeAspect="1"/>
          </p:cNvPicPr>
          <p:nvPr/>
        </p:nvPicPr>
        <p:blipFill>
          <a:blip r:embed="rId4"/>
          <a:stretch>
            <a:fillRect/>
          </a:stretch>
        </p:blipFill>
        <p:spPr>
          <a:xfrm>
            <a:off x="6816685" y="1780327"/>
            <a:ext cx="2383586" cy="4660366"/>
          </a:xfrm>
          <a:prstGeom prst="rect">
            <a:avLst/>
          </a:prstGeom>
        </p:spPr>
      </p:pic>
    </p:spTree>
    <p:extLst>
      <p:ext uri="{BB962C8B-B14F-4D97-AF65-F5344CB8AC3E}">
        <p14:creationId xmlns:p14="http://schemas.microsoft.com/office/powerpoint/2010/main" val="988576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tr-TR" b="1">
                <a:solidFill>
                  <a:schemeClr val="accent1"/>
                </a:solidFill>
              </a:rPr>
              <a:t>ARGE27 – MİSS: Tüm satış kanallarını tek noktada toplayarak ürün teslimat sürecinin dijital ortama taşınması, mobil ödeme ile kasada beklemeden ödeme yapmak, kolay ve hızlı ekranlar aracılığı ile müşteri ve çalışan deneyiminin iyileştirilmesi</a:t>
            </a:r>
          </a:p>
        </p:txBody>
      </p:sp>
      <p:pic>
        <p:nvPicPr>
          <p:cNvPr id="3" name="Picture 2">
            <a:extLst>
              <a:ext uri="{FF2B5EF4-FFF2-40B4-BE49-F238E27FC236}">
                <a16:creationId xmlns:a16="http://schemas.microsoft.com/office/drawing/2014/main" id="{4615C6EB-F44D-74F1-4665-30F652F18543}"/>
              </a:ext>
            </a:extLst>
          </p:cNvPr>
          <p:cNvPicPr>
            <a:picLocks noChangeAspect="1"/>
          </p:cNvPicPr>
          <p:nvPr/>
        </p:nvPicPr>
        <p:blipFill>
          <a:blip r:embed="rId3"/>
          <a:stretch>
            <a:fillRect/>
          </a:stretch>
        </p:blipFill>
        <p:spPr>
          <a:xfrm>
            <a:off x="7282669" y="1814566"/>
            <a:ext cx="2482429" cy="4422225"/>
          </a:xfrm>
          <a:prstGeom prst="rect">
            <a:avLst/>
          </a:prstGeom>
        </p:spPr>
      </p:pic>
      <p:pic>
        <p:nvPicPr>
          <p:cNvPr id="5" name="Picture 4">
            <a:extLst>
              <a:ext uri="{FF2B5EF4-FFF2-40B4-BE49-F238E27FC236}">
                <a16:creationId xmlns:a16="http://schemas.microsoft.com/office/drawing/2014/main" id="{709A144F-525D-5F69-06E8-CB28448B5C27}"/>
              </a:ext>
            </a:extLst>
          </p:cNvPr>
          <p:cNvPicPr>
            <a:picLocks noChangeAspect="1"/>
          </p:cNvPicPr>
          <p:nvPr/>
        </p:nvPicPr>
        <p:blipFill>
          <a:blip r:embed="rId4"/>
          <a:stretch>
            <a:fillRect/>
          </a:stretch>
        </p:blipFill>
        <p:spPr>
          <a:xfrm>
            <a:off x="2510910" y="1814566"/>
            <a:ext cx="2398420" cy="4422225"/>
          </a:xfrm>
          <a:prstGeom prst="rect">
            <a:avLst/>
          </a:prstGeom>
        </p:spPr>
      </p:pic>
      <p:sp>
        <p:nvSpPr>
          <p:cNvPr id="8" name="Rectangle 7">
            <a:extLst>
              <a:ext uri="{FF2B5EF4-FFF2-40B4-BE49-F238E27FC236}">
                <a16:creationId xmlns:a16="http://schemas.microsoft.com/office/drawing/2014/main" id="{FD4335E8-F1BC-6DF6-1BF1-6AB03E7ADA8D}"/>
              </a:ext>
            </a:extLst>
          </p:cNvPr>
          <p:cNvSpPr/>
          <p:nvPr/>
        </p:nvSpPr>
        <p:spPr>
          <a:xfrm>
            <a:off x="498763" y="1179227"/>
            <a:ext cx="10982037" cy="2477601"/>
          </a:xfrm>
          <a:prstGeom prst="rect">
            <a:avLst/>
          </a:prstGeom>
        </p:spPr>
        <p:txBody>
          <a:bodyPr wrap="square">
            <a:spAutoFit/>
          </a:bodyPr>
          <a:lstStyle/>
          <a:p>
            <a:pPr>
              <a:spcAft>
                <a:spcPts val="900"/>
              </a:spcAft>
            </a:pPr>
            <a:r>
              <a:rPr lang="tr-TR" sz="1400" b="1">
                <a:solidFill>
                  <a:prstClr val="black"/>
                </a:solidFill>
                <a:latin typeface="+mj-lt"/>
              </a:rPr>
              <a:t>Siparişler oluştuktan sonra müşterilerimize kasada ödeme veya mobil ödeme seçenekleri sunulur. Mobil ödeme seçeneğiyle müşterilerin kasada bekleme süresi azaltılarak gelişmiş satış deneyimi sunulmaktadır. </a:t>
            </a:r>
          </a:p>
          <a:p>
            <a:pPr>
              <a:spcAft>
                <a:spcPts val="900"/>
              </a:spcAft>
            </a:pPr>
            <a:endParaRPr lang="tr-TR" sz="1300">
              <a:solidFill>
                <a:prstClr val="black"/>
              </a:solidFill>
              <a:latin typeface="Calibri Light" panose="020F0302020204030204"/>
            </a:endParaRPr>
          </a:p>
          <a:p>
            <a:pPr marL="285750" indent="-285750">
              <a:spcAft>
                <a:spcPts val="900"/>
              </a:spcAft>
              <a:buFont typeface="Wingdings" panose="05000000000000000000" pitchFamily="2" charset="2"/>
              <a:buChar char="Ø"/>
            </a:pPr>
            <a:endParaRPr lang="tr-TR" sz="1300">
              <a:solidFill>
                <a:prstClr val="black"/>
              </a:solidFill>
              <a:latin typeface="Calibri Light" panose="020F0302020204030204"/>
            </a:endParaRPr>
          </a:p>
          <a:p>
            <a:pPr>
              <a:spcAft>
                <a:spcPts val="900"/>
              </a:spcAft>
            </a:pPr>
            <a:endParaRPr lang="tr-TR" sz="1400" b="1">
              <a:solidFill>
                <a:prstClr val="black"/>
              </a:solidFill>
              <a:latin typeface="Calibri Light" panose="020F0302020204030204"/>
            </a:endParaRPr>
          </a:p>
          <a:p>
            <a:pPr>
              <a:spcAft>
                <a:spcPts val="900"/>
              </a:spcAft>
            </a:pPr>
            <a:endParaRPr lang="tr-TR" sz="1400" b="1">
              <a:solidFill>
                <a:prstClr val="black"/>
              </a:solidFill>
              <a:latin typeface="Calibri Light" panose="020F0302020204030204"/>
            </a:endParaRPr>
          </a:p>
          <a:p>
            <a:pPr>
              <a:spcAft>
                <a:spcPts val="900"/>
              </a:spcAft>
            </a:pPr>
            <a:r>
              <a:rPr lang="tr-TR" sz="1400" b="1">
                <a:solidFill>
                  <a:prstClr val="black"/>
                </a:solidFill>
                <a:highlight>
                  <a:srgbClr val="FFFF00"/>
                </a:highlight>
                <a:latin typeface="Calibri Light" panose="020F0302020204030204"/>
              </a:rPr>
              <a:t> </a:t>
            </a:r>
          </a:p>
          <a:p>
            <a:pPr>
              <a:spcAft>
                <a:spcPts val="900"/>
              </a:spcAft>
            </a:pPr>
            <a:endParaRPr lang="tr-TR" sz="1400">
              <a:solidFill>
                <a:prstClr val="black"/>
              </a:solidFill>
              <a:latin typeface="Calibri Light" panose="020F0302020204030204"/>
            </a:endParaRPr>
          </a:p>
        </p:txBody>
      </p:sp>
    </p:spTree>
    <p:extLst>
      <p:ext uri="{BB962C8B-B14F-4D97-AF65-F5344CB8AC3E}">
        <p14:creationId xmlns:p14="http://schemas.microsoft.com/office/powerpoint/2010/main" val="2404684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tr-TR" b="1">
                <a:solidFill>
                  <a:schemeClr val="accent1"/>
                </a:solidFill>
              </a:rPr>
              <a:t>ARGE27 – MİSS: Tüm satış kanallarını tek noktada toplayarak ürün teslimat sürecinin dijital ortama taşınması, mobil ödeme ile kasada beklemeden ödeme yapmak, kolay ve hızlı ekranlar aracılığı ile müşteri ve çalışan deneyiminin iyileştirilmesi</a:t>
            </a:r>
          </a:p>
        </p:txBody>
      </p:sp>
      <p:sp>
        <p:nvSpPr>
          <p:cNvPr id="3" name="Rectangle 2">
            <a:extLst>
              <a:ext uri="{FF2B5EF4-FFF2-40B4-BE49-F238E27FC236}">
                <a16:creationId xmlns:a16="http://schemas.microsoft.com/office/drawing/2014/main" id="{C1D9ACC7-98A0-4433-864F-CD439BAFAF76}"/>
              </a:ext>
            </a:extLst>
          </p:cNvPr>
          <p:cNvSpPr/>
          <p:nvPr/>
        </p:nvSpPr>
        <p:spPr>
          <a:xfrm>
            <a:off x="6206495" y="1390803"/>
            <a:ext cx="5668830" cy="3720506"/>
          </a:xfrm>
          <a:prstGeom prst="rect">
            <a:avLst/>
          </a:prstGeom>
        </p:spPr>
        <p:txBody>
          <a:bodyPr wrap="square" lIns="91440" tIns="45720" rIns="91440" bIns="45720" anchor="t">
            <a:spAutoFit/>
          </a:bodyPr>
          <a:lstStyle/>
          <a:p>
            <a:pPr indent="-274320">
              <a:spcAft>
                <a:spcPts val="400"/>
              </a:spcAft>
              <a:buFont typeface="Wingdings" panose="05000000000000000000" pitchFamily="2" charset="2"/>
              <a:buChar char="Ø"/>
            </a:pPr>
            <a:endParaRPr lang="tr-TR" sz="1200">
              <a:solidFill>
                <a:srgbClr val="FF0000"/>
              </a:solidFill>
              <a:latin typeface="Calibri Light" panose="020F0302020204030204"/>
            </a:endParaRPr>
          </a:p>
          <a:p>
            <a:pPr>
              <a:spcAft>
                <a:spcPts val="900"/>
              </a:spcAft>
            </a:pPr>
            <a:endParaRPr lang="tr-TR" sz="1300" b="1">
              <a:solidFill>
                <a:prstClr val="black"/>
              </a:solidFill>
              <a:latin typeface="Calibri Light" panose="020F0302020204030204"/>
            </a:endParaRPr>
          </a:p>
          <a:p>
            <a:pPr>
              <a:spcAft>
                <a:spcPts val="900"/>
              </a:spcAft>
            </a:pPr>
            <a:r>
              <a:rPr lang="tr-TR" sz="1400" b="1">
                <a:solidFill>
                  <a:prstClr val="black"/>
                </a:solidFill>
                <a:latin typeface="+mj-lt"/>
              </a:rPr>
              <a:t>Projenin Beklenen Çıktıları ve Faydaları:</a:t>
            </a:r>
          </a:p>
          <a:p>
            <a:pPr marL="285750" indent="-285750">
              <a:spcAft>
                <a:spcPts val="900"/>
              </a:spcAft>
              <a:buFont typeface="Wingdings" panose="05000000000000000000" pitchFamily="2" charset="2"/>
              <a:buChar char="Ø"/>
            </a:pPr>
            <a:r>
              <a:rPr lang="tr-TR" sz="1400">
                <a:solidFill>
                  <a:prstClr val="black"/>
                </a:solidFill>
                <a:latin typeface="+mj-lt"/>
              </a:rPr>
              <a:t>Mevcut sistemlerdeki lisans bağımlılığı ortadan kaldırılmıştır. Yılda 1,5 M € (∼27 M ₺ ) tasarruf sağlanarak hem Koçtaş karlılığına hem de ülke ekonomisine katkı sağlanmıştır.</a:t>
            </a:r>
          </a:p>
          <a:p>
            <a:pPr marL="285750" indent="-285750">
              <a:spcAft>
                <a:spcPts val="900"/>
              </a:spcAft>
              <a:buFont typeface="Wingdings" panose="05000000000000000000" pitchFamily="2" charset="2"/>
              <a:buChar char="Ø"/>
            </a:pPr>
            <a:r>
              <a:rPr lang="tr-TR" sz="1400">
                <a:solidFill>
                  <a:prstClr val="black"/>
                </a:solidFill>
                <a:latin typeface="+mj-lt"/>
              </a:rPr>
              <a:t>Sipariş yönetim sürelerinde %63 oranında iyileşme sağlanmıştır. İşlem süresi 8 'den 3 dk'ya düşürülmüştür. </a:t>
            </a:r>
          </a:p>
          <a:p>
            <a:pPr marL="285750" indent="-285750">
              <a:spcAft>
                <a:spcPts val="900"/>
              </a:spcAft>
              <a:buFont typeface="Wingdings" panose="05000000000000000000" pitchFamily="2" charset="2"/>
              <a:buChar char="Ø"/>
            </a:pPr>
            <a:r>
              <a:rPr lang="tr-TR" sz="1400">
                <a:solidFill>
                  <a:prstClr val="black"/>
                </a:solidFill>
                <a:latin typeface="+mj-lt"/>
              </a:rPr>
              <a:t>Kağıt üzerinde yönetilen süreçler tamamen dijitalleştirilerek izlenebilirlik sağlanmıştır. </a:t>
            </a:r>
          </a:p>
          <a:p>
            <a:pPr>
              <a:spcAft>
                <a:spcPts val="900"/>
              </a:spcAft>
            </a:pPr>
            <a:endParaRPr lang="tr-TR" sz="1400">
              <a:solidFill>
                <a:prstClr val="black"/>
              </a:solidFill>
              <a:latin typeface="+mj-lt"/>
            </a:endParaRPr>
          </a:p>
          <a:p>
            <a:pPr marL="342900" indent="-342900" algn="just">
              <a:lnSpc>
                <a:spcPct val="115000"/>
              </a:lnSpc>
              <a:spcAft>
                <a:spcPts val="1000"/>
              </a:spcAft>
              <a:buFont typeface="Symbol" panose="05050102010706020507" pitchFamily="18" charset="2"/>
              <a:buChar char=""/>
            </a:pPr>
            <a:endParaRPr lang="tr-TR" sz="1400" b="1">
              <a:solidFill>
                <a:prstClr val="black"/>
              </a:solidFill>
              <a:latin typeface="Calibri Light" panose="020F0302020204030204"/>
            </a:endParaRPr>
          </a:p>
          <a:p>
            <a:pPr>
              <a:spcAft>
                <a:spcPts val="900"/>
              </a:spcAft>
            </a:pPr>
            <a:endParaRPr lang="tr-TR" sz="1200">
              <a:solidFill>
                <a:srgbClr val="FF0000"/>
              </a:solidFill>
              <a:latin typeface="Calibri Light" panose="020F0302020204030204"/>
            </a:endParaRPr>
          </a:p>
        </p:txBody>
      </p:sp>
      <p:sp>
        <p:nvSpPr>
          <p:cNvPr id="4" name="Oval 3">
            <a:extLst>
              <a:ext uri="{FF2B5EF4-FFF2-40B4-BE49-F238E27FC236}">
                <a16:creationId xmlns:a16="http://schemas.microsoft.com/office/drawing/2014/main" id="{AC4C66B4-7348-02AA-D29F-7D07ABFB6EDE}"/>
              </a:ext>
            </a:extLst>
          </p:cNvPr>
          <p:cNvSpPr/>
          <p:nvPr/>
        </p:nvSpPr>
        <p:spPr>
          <a:xfrm>
            <a:off x="3543158" y="1390803"/>
            <a:ext cx="1599457" cy="1405567"/>
          </a:xfrm>
          <a:prstGeom prst="ellipse">
            <a:avLst/>
          </a:prstGeom>
          <a:solidFill>
            <a:schemeClr val="accent2"/>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5" name="Oval 4">
            <a:extLst>
              <a:ext uri="{FF2B5EF4-FFF2-40B4-BE49-F238E27FC236}">
                <a16:creationId xmlns:a16="http://schemas.microsoft.com/office/drawing/2014/main" id="{E3BD628D-70DC-87FD-9AD1-D47A88090C60}"/>
              </a:ext>
            </a:extLst>
          </p:cNvPr>
          <p:cNvSpPr/>
          <p:nvPr/>
        </p:nvSpPr>
        <p:spPr>
          <a:xfrm>
            <a:off x="3398423" y="4074633"/>
            <a:ext cx="1599457" cy="1405567"/>
          </a:xfrm>
          <a:prstGeom prst="ellipse">
            <a:avLst/>
          </a:prstGeom>
          <a:solidFill>
            <a:schemeClr val="accent2"/>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7" name="Graphic 6" descr="Maze with solid fill">
            <a:extLst>
              <a:ext uri="{FF2B5EF4-FFF2-40B4-BE49-F238E27FC236}">
                <a16:creationId xmlns:a16="http://schemas.microsoft.com/office/drawing/2014/main" id="{FC02F1ED-5ED1-CEE3-8674-13777EA5CE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87893" y="4320217"/>
            <a:ext cx="914400" cy="914400"/>
          </a:xfrm>
          <a:prstGeom prst="rect">
            <a:avLst/>
          </a:prstGeom>
        </p:spPr>
      </p:pic>
      <p:sp>
        <p:nvSpPr>
          <p:cNvPr id="11" name="Oval 10">
            <a:extLst>
              <a:ext uri="{FF2B5EF4-FFF2-40B4-BE49-F238E27FC236}">
                <a16:creationId xmlns:a16="http://schemas.microsoft.com/office/drawing/2014/main" id="{7C4C20D3-7DFF-6A72-E163-21C3463BD689}"/>
              </a:ext>
            </a:extLst>
          </p:cNvPr>
          <p:cNvSpPr/>
          <p:nvPr/>
        </p:nvSpPr>
        <p:spPr>
          <a:xfrm>
            <a:off x="1237483" y="2584909"/>
            <a:ext cx="1599457" cy="1405567"/>
          </a:xfrm>
          <a:prstGeom prst="ellipse">
            <a:avLst/>
          </a:prstGeom>
          <a:solidFill>
            <a:schemeClr val="accent2"/>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12" name="Graphic 11" descr="Bar graph with upward trend with solid fill">
            <a:extLst>
              <a:ext uri="{FF2B5EF4-FFF2-40B4-BE49-F238E27FC236}">
                <a16:creationId xmlns:a16="http://schemas.microsoft.com/office/drawing/2014/main" id="{B3DC3876-27A0-C43C-03B9-42DC95235D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64878" y="2796370"/>
            <a:ext cx="914400" cy="914400"/>
          </a:xfrm>
          <a:prstGeom prst="rect">
            <a:avLst/>
          </a:prstGeom>
        </p:spPr>
      </p:pic>
      <p:sp>
        <p:nvSpPr>
          <p:cNvPr id="13" name="Freeform 12">
            <a:extLst>
              <a:ext uri="{FF2B5EF4-FFF2-40B4-BE49-F238E27FC236}">
                <a16:creationId xmlns:a16="http://schemas.microsoft.com/office/drawing/2014/main" id="{43804C76-4916-8AEA-2EBC-126C6560FC5D}"/>
              </a:ext>
            </a:extLst>
          </p:cNvPr>
          <p:cNvSpPr/>
          <p:nvPr/>
        </p:nvSpPr>
        <p:spPr>
          <a:xfrm>
            <a:off x="4342887" y="2197780"/>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solidFill>
            <a:schemeClr val="bg1"/>
          </a:solidFill>
          <a:ln w="9525" cap="flat">
            <a:noFill/>
            <a:prstDash val="solid"/>
            <a:miter/>
          </a:ln>
        </p:spPr>
        <p:txBody>
          <a:bodyPr rtlCol="0" anchor="ctr"/>
          <a:lstStyle/>
          <a:p>
            <a:endParaRPr lang="en-TR"/>
          </a:p>
        </p:txBody>
      </p:sp>
      <p:sp>
        <p:nvSpPr>
          <p:cNvPr id="14" name="Freeform 13">
            <a:extLst>
              <a:ext uri="{FF2B5EF4-FFF2-40B4-BE49-F238E27FC236}">
                <a16:creationId xmlns:a16="http://schemas.microsoft.com/office/drawing/2014/main" id="{670EF4D8-5D14-5CCB-3D9C-B38BB7870069}"/>
              </a:ext>
            </a:extLst>
          </p:cNvPr>
          <p:cNvSpPr/>
          <p:nvPr/>
        </p:nvSpPr>
        <p:spPr>
          <a:xfrm>
            <a:off x="4009512" y="2159680"/>
            <a:ext cx="723899" cy="276225"/>
          </a:xfrm>
          <a:custGeom>
            <a:avLst/>
            <a:gdLst>
              <a:gd name="connsiteX0" fmla="*/ 419100 w 723899"/>
              <a:gd name="connsiteY0" fmla="*/ 76200 h 276225"/>
              <a:gd name="connsiteX1" fmla="*/ 361950 w 723899"/>
              <a:gd name="connsiteY1" fmla="*/ 133350 h 276225"/>
              <a:gd name="connsiteX2" fmla="*/ 304800 w 723899"/>
              <a:gd name="connsiteY2" fmla="*/ 76200 h 276225"/>
              <a:gd name="connsiteX3" fmla="*/ 304800 w 723899"/>
              <a:gd name="connsiteY3" fmla="*/ 0 h 276225"/>
              <a:gd name="connsiteX4" fmla="*/ 0 w 723899"/>
              <a:gd name="connsiteY4" fmla="*/ 0 h 276225"/>
              <a:gd name="connsiteX5" fmla="*/ 0 w 723899"/>
              <a:gd name="connsiteY5" fmla="*/ 276225 h 276225"/>
              <a:gd name="connsiteX6" fmla="*/ 723900 w 723899"/>
              <a:gd name="connsiteY6" fmla="*/ 276225 h 276225"/>
              <a:gd name="connsiteX7" fmla="*/ 723900 w 723899"/>
              <a:gd name="connsiteY7" fmla="*/ 0 h 276225"/>
              <a:gd name="connsiteX8" fmla="*/ 419100 w 723899"/>
              <a:gd name="connsiteY8" fmla="*/ 0 h 276225"/>
              <a:gd name="connsiteX9" fmla="*/ 38100 w 723899"/>
              <a:gd name="connsiteY9" fmla="*/ 238125 h 276225"/>
              <a:gd name="connsiteX10" fmla="*/ 38100 w 723899"/>
              <a:gd name="connsiteY10" fmla="*/ 163837 h 276225"/>
              <a:gd name="connsiteX11" fmla="*/ 112385 w 723899"/>
              <a:gd name="connsiteY11" fmla="*/ 238125 h 276225"/>
              <a:gd name="connsiteX12" fmla="*/ 685800 w 723899"/>
              <a:gd name="connsiteY12" fmla="*/ 163837 h 276225"/>
              <a:gd name="connsiteX13" fmla="*/ 685800 w 723899"/>
              <a:gd name="connsiteY13" fmla="*/ 238125 h 276225"/>
              <a:gd name="connsiteX14" fmla="*/ 611516 w 723899"/>
              <a:gd name="connsiteY14" fmla="*/ 238125 h 276225"/>
              <a:gd name="connsiteX15" fmla="*/ 685800 w 723899"/>
              <a:gd name="connsiteY15" fmla="*/ 163837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3899" h="276225">
                <a:moveTo>
                  <a:pt x="419100" y="76200"/>
                </a:moveTo>
                <a:cubicBezTo>
                  <a:pt x="419100" y="107763"/>
                  <a:pt x="393513" y="133350"/>
                  <a:pt x="361950" y="133350"/>
                </a:cubicBezTo>
                <a:cubicBezTo>
                  <a:pt x="330387" y="133350"/>
                  <a:pt x="304800" y="107763"/>
                  <a:pt x="304800" y="76200"/>
                </a:cubicBezTo>
                <a:lnTo>
                  <a:pt x="304800" y="0"/>
                </a:lnTo>
                <a:lnTo>
                  <a:pt x="0" y="0"/>
                </a:lnTo>
                <a:lnTo>
                  <a:pt x="0" y="276225"/>
                </a:lnTo>
                <a:lnTo>
                  <a:pt x="723900" y="276225"/>
                </a:lnTo>
                <a:lnTo>
                  <a:pt x="723900" y="0"/>
                </a:lnTo>
                <a:lnTo>
                  <a:pt x="419100" y="0"/>
                </a:lnTo>
                <a:close/>
                <a:moveTo>
                  <a:pt x="38100" y="238125"/>
                </a:moveTo>
                <a:lnTo>
                  <a:pt x="38100" y="163837"/>
                </a:lnTo>
                <a:cubicBezTo>
                  <a:pt x="75474" y="171544"/>
                  <a:pt x="104679" y="200751"/>
                  <a:pt x="112385" y="238125"/>
                </a:cubicBezTo>
                <a:close/>
                <a:moveTo>
                  <a:pt x="685800" y="163837"/>
                </a:moveTo>
                <a:lnTo>
                  <a:pt x="685800" y="238125"/>
                </a:lnTo>
                <a:lnTo>
                  <a:pt x="611516" y="238125"/>
                </a:lnTo>
                <a:cubicBezTo>
                  <a:pt x="619222" y="200750"/>
                  <a:pt x="648426" y="171544"/>
                  <a:pt x="685800" y="163837"/>
                </a:cubicBezTo>
                <a:close/>
              </a:path>
            </a:pathLst>
          </a:custGeom>
          <a:solidFill>
            <a:schemeClr val="bg1"/>
          </a:solidFill>
          <a:ln w="9525" cap="flat">
            <a:noFill/>
            <a:prstDash val="solid"/>
            <a:miter/>
          </a:ln>
        </p:spPr>
        <p:txBody>
          <a:bodyPr rtlCol="0" anchor="ctr"/>
          <a:lstStyle/>
          <a:p>
            <a:endParaRPr lang="en-TR"/>
          </a:p>
        </p:txBody>
      </p:sp>
      <p:sp>
        <p:nvSpPr>
          <p:cNvPr id="15" name="Freeform 14">
            <a:extLst>
              <a:ext uri="{FF2B5EF4-FFF2-40B4-BE49-F238E27FC236}">
                <a16:creationId xmlns:a16="http://schemas.microsoft.com/office/drawing/2014/main" id="{D603E1C4-E609-48AD-A9EB-49290C0C3D9D}"/>
              </a:ext>
            </a:extLst>
          </p:cNvPr>
          <p:cNvSpPr/>
          <p:nvPr/>
        </p:nvSpPr>
        <p:spPr>
          <a:xfrm>
            <a:off x="4009512" y="1769155"/>
            <a:ext cx="723909" cy="352425"/>
          </a:xfrm>
          <a:custGeom>
            <a:avLst/>
            <a:gdLst>
              <a:gd name="connsiteX0" fmla="*/ 723910 w 723909"/>
              <a:gd name="connsiteY0" fmla="*/ 100501 h 352425"/>
              <a:gd name="connsiteX1" fmla="*/ 723900 w 723909"/>
              <a:gd name="connsiteY1" fmla="*/ 95250 h 352425"/>
              <a:gd name="connsiteX2" fmla="*/ 704960 w 723909"/>
              <a:gd name="connsiteY2" fmla="*/ 47899 h 352425"/>
              <a:gd name="connsiteX3" fmla="*/ 634211 w 723909"/>
              <a:gd name="connsiteY3" fmla="*/ 0 h 352425"/>
              <a:gd name="connsiteX4" fmla="*/ 89690 w 723909"/>
              <a:gd name="connsiteY4" fmla="*/ 0 h 352425"/>
              <a:gd name="connsiteX5" fmla="*/ 18940 w 723909"/>
              <a:gd name="connsiteY5" fmla="*/ 47899 h 352425"/>
              <a:gd name="connsiteX6" fmla="*/ 10 w 723909"/>
              <a:gd name="connsiteY6" fmla="*/ 95227 h 352425"/>
              <a:gd name="connsiteX7" fmla="*/ 10 w 723909"/>
              <a:gd name="connsiteY7" fmla="*/ 125318 h 352425"/>
              <a:gd name="connsiteX8" fmla="*/ 48671 w 723909"/>
              <a:gd name="connsiteY8" fmla="*/ 238859 h 352425"/>
              <a:gd name="connsiteX9" fmla="*/ 0 w 723909"/>
              <a:gd name="connsiteY9" fmla="*/ 352425 h 352425"/>
              <a:gd name="connsiteX10" fmla="*/ 233205 w 723909"/>
              <a:gd name="connsiteY10" fmla="*/ 352425 h 352425"/>
              <a:gd name="connsiteX11" fmla="*/ 263682 w 723909"/>
              <a:gd name="connsiteY11" fmla="*/ 338738 h 352425"/>
              <a:gd name="connsiteX12" fmla="*/ 275363 w 723909"/>
              <a:gd name="connsiteY12" fmla="*/ 343905 h 352425"/>
              <a:gd name="connsiteX13" fmla="*/ 271445 w 723909"/>
              <a:gd name="connsiteY13" fmla="*/ 346281 h 352425"/>
              <a:gd name="connsiteX14" fmla="*/ 259642 w 723909"/>
              <a:gd name="connsiteY14" fmla="*/ 352425 h 352425"/>
              <a:gd name="connsiteX15" fmla="*/ 723900 w 723909"/>
              <a:gd name="connsiteY15" fmla="*/ 352425 h 352425"/>
              <a:gd name="connsiteX16" fmla="*/ 675229 w 723909"/>
              <a:gd name="connsiteY16" fmla="*/ 238859 h 352425"/>
              <a:gd name="connsiteX17" fmla="*/ 723910 w 723909"/>
              <a:gd name="connsiteY17" fmla="*/ 125274 h 352425"/>
              <a:gd name="connsiteX18" fmla="*/ 185640 w 723909"/>
              <a:gd name="connsiteY18" fmla="*/ 338840 h 352425"/>
              <a:gd name="connsiteX19" fmla="*/ 152584 w 723909"/>
              <a:gd name="connsiteY19" fmla="*/ 345202 h 352425"/>
              <a:gd name="connsiteX20" fmla="*/ 94378 w 723909"/>
              <a:gd name="connsiteY20" fmla="*/ 335485 h 352425"/>
              <a:gd name="connsiteX21" fmla="*/ 93919 w 723909"/>
              <a:gd name="connsiteY21" fmla="*/ 330955 h 352425"/>
              <a:gd name="connsiteX22" fmla="*/ 151542 w 723909"/>
              <a:gd name="connsiteY22" fmla="*/ 334903 h 352425"/>
              <a:gd name="connsiteX23" fmla="*/ 186693 w 723909"/>
              <a:gd name="connsiteY23" fmla="*/ 328317 h 352425"/>
              <a:gd name="connsiteX24" fmla="*/ 185640 w 723909"/>
              <a:gd name="connsiteY24" fmla="*/ 338840 h 352425"/>
              <a:gd name="connsiteX25" fmla="*/ 149979 w 723909"/>
              <a:gd name="connsiteY25" fmla="*/ 319455 h 352425"/>
              <a:gd name="connsiteX26" fmla="*/ 91771 w 723909"/>
              <a:gd name="connsiteY26" fmla="*/ 309737 h 352425"/>
              <a:gd name="connsiteX27" fmla="*/ 146853 w 723909"/>
              <a:gd name="connsiteY27" fmla="*/ 288558 h 352425"/>
              <a:gd name="connsiteX28" fmla="*/ 148781 w 723909"/>
              <a:gd name="connsiteY28" fmla="*/ 288401 h 352425"/>
              <a:gd name="connsiteX29" fmla="*/ 187216 w 723909"/>
              <a:gd name="connsiteY29" fmla="*/ 307360 h 352425"/>
              <a:gd name="connsiteX30" fmla="*/ 193098 w 723909"/>
              <a:gd name="connsiteY30" fmla="*/ 309420 h 352425"/>
              <a:gd name="connsiteX31" fmla="*/ 149979 w 723909"/>
              <a:gd name="connsiteY31" fmla="*/ 319455 h 352425"/>
              <a:gd name="connsiteX32" fmla="*/ 207846 w 723909"/>
              <a:gd name="connsiteY32" fmla="*/ 253837 h 352425"/>
              <a:gd name="connsiteX33" fmla="*/ 219316 w 723909"/>
              <a:gd name="connsiteY33" fmla="*/ 274092 h 352425"/>
              <a:gd name="connsiteX34" fmla="*/ 201460 w 723909"/>
              <a:gd name="connsiteY34" fmla="*/ 268481 h 352425"/>
              <a:gd name="connsiteX35" fmla="*/ 153345 w 723909"/>
              <a:gd name="connsiteY35" fmla="*/ 234316 h 352425"/>
              <a:gd name="connsiteX36" fmla="*/ 206247 w 723909"/>
              <a:gd name="connsiteY36" fmla="*/ 237267 h 352425"/>
              <a:gd name="connsiteX37" fmla="*/ 207845 w 723909"/>
              <a:gd name="connsiteY37" fmla="*/ 253837 h 352425"/>
              <a:gd name="connsiteX38" fmla="*/ 196119 w 723909"/>
              <a:gd name="connsiteY38" fmla="*/ 283062 h 352425"/>
              <a:gd name="connsiteX39" fmla="*/ 223001 w 723909"/>
              <a:gd name="connsiteY39" fmla="*/ 290987 h 352425"/>
              <a:gd name="connsiteX40" fmla="*/ 212000 w 723909"/>
              <a:gd name="connsiteY40" fmla="*/ 298772 h 352425"/>
              <a:gd name="connsiteX41" fmla="*/ 192557 w 723909"/>
              <a:gd name="connsiteY41" fmla="*/ 292781 h 352425"/>
              <a:gd name="connsiteX42" fmla="*/ 144441 w 723909"/>
              <a:gd name="connsiteY42" fmla="*/ 258615 h 352425"/>
              <a:gd name="connsiteX43" fmla="*/ 146008 w 723909"/>
              <a:gd name="connsiteY43" fmla="*/ 254341 h 352425"/>
              <a:gd name="connsiteX44" fmla="*/ 196119 w 723909"/>
              <a:gd name="connsiteY44" fmla="*/ 283062 h 352425"/>
              <a:gd name="connsiteX45" fmla="*/ 372970 w 723909"/>
              <a:gd name="connsiteY45" fmla="*/ 239283 h 352425"/>
              <a:gd name="connsiteX46" fmla="*/ 314381 w 723909"/>
              <a:gd name="connsiteY46" fmla="*/ 232240 h 352425"/>
              <a:gd name="connsiteX47" fmla="*/ 368434 w 723909"/>
              <a:gd name="connsiteY47" fmla="*/ 208562 h 352425"/>
              <a:gd name="connsiteX48" fmla="*/ 427025 w 723909"/>
              <a:gd name="connsiteY48" fmla="*/ 215606 h 352425"/>
              <a:gd name="connsiteX49" fmla="*/ 372970 w 723909"/>
              <a:gd name="connsiteY49" fmla="*/ 239283 h 352425"/>
              <a:gd name="connsiteX50" fmla="*/ 430140 w 723909"/>
              <a:gd name="connsiteY50" fmla="*/ 236703 h 352425"/>
              <a:gd name="connsiteX51" fmla="*/ 430805 w 723909"/>
              <a:gd name="connsiteY51" fmla="*/ 241206 h 352425"/>
              <a:gd name="connsiteX52" fmla="*/ 376753 w 723909"/>
              <a:gd name="connsiteY52" fmla="*/ 264885 h 352425"/>
              <a:gd name="connsiteX53" fmla="*/ 318162 w 723909"/>
              <a:gd name="connsiteY53" fmla="*/ 257841 h 352425"/>
              <a:gd name="connsiteX54" fmla="*/ 317497 w 723909"/>
              <a:gd name="connsiteY54" fmla="*/ 253337 h 352425"/>
              <a:gd name="connsiteX55" fmla="*/ 375240 w 723909"/>
              <a:gd name="connsiteY55" fmla="*/ 254644 h 352425"/>
              <a:gd name="connsiteX56" fmla="*/ 430139 w 723909"/>
              <a:gd name="connsiteY56" fmla="*/ 236703 h 352425"/>
              <a:gd name="connsiteX57" fmla="*/ 278550 w 723909"/>
              <a:gd name="connsiteY57" fmla="*/ 231643 h 352425"/>
              <a:gd name="connsiteX58" fmla="*/ 221358 w 723909"/>
              <a:gd name="connsiteY58" fmla="*/ 246185 h 352425"/>
              <a:gd name="connsiteX59" fmla="*/ 263247 w 723909"/>
              <a:gd name="connsiteY59" fmla="*/ 204620 h 352425"/>
              <a:gd name="connsiteX60" fmla="*/ 320439 w 723909"/>
              <a:gd name="connsiteY60" fmla="*/ 190077 h 352425"/>
              <a:gd name="connsiteX61" fmla="*/ 278548 w 723909"/>
              <a:gd name="connsiteY61" fmla="*/ 231643 h 352425"/>
              <a:gd name="connsiteX62" fmla="*/ 301038 w 723909"/>
              <a:gd name="connsiteY62" fmla="*/ 248161 h 352425"/>
              <a:gd name="connsiteX63" fmla="*/ 291302 w 723909"/>
              <a:gd name="connsiteY63" fmla="*/ 254161 h 352425"/>
              <a:gd name="connsiteX64" fmla="*/ 234110 w 723909"/>
              <a:gd name="connsiteY64" fmla="*/ 268705 h 352425"/>
              <a:gd name="connsiteX65" fmla="*/ 231866 w 723909"/>
              <a:gd name="connsiteY65" fmla="*/ 264744 h 352425"/>
              <a:gd name="connsiteX66" fmla="*/ 286201 w 723909"/>
              <a:gd name="connsiteY66" fmla="*/ 245154 h 352425"/>
              <a:gd name="connsiteX67" fmla="*/ 299397 w 723909"/>
              <a:gd name="connsiteY67" fmla="*/ 237057 h 352425"/>
              <a:gd name="connsiteX68" fmla="*/ 201500 w 723909"/>
              <a:gd name="connsiteY68" fmla="*/ 338305 h 352425"/>
              <a:gd name="connsiteX69" fmla="*/ 243390 w 723909"/>
              <a:gd name="connsiteY69" fmla="*/ 296740 h 352425"/>
              <a:gd name="connsiteX70" fmla="*/ 248371 w 723909"/>
              <a:gd name="connsiteY70" fmla="*/ 294105 h 352425"/>
              <a:gd name="connsiteX71" fmla="*/ 245990 w 723909"/>
              <a:gd name="connsiteY71" fmla="*/ 312630 h 352425"/>
              <a:gd name="connsiteX72" fmla="*/ 250432 w 723909"/>
              <a:gd name="connsiteY72" fmla="*/ 328145 h 352425"/>
              <a:gd name="connsiteX73" fmla="*/ 201500 w 723909"/>
              <a:gd name="connsiteY73" fmla="*/ 338305 h 352425"/>
              <a:gd name="connsiteX74" fmla="*/ 374327 w 723909"/>
              <a:gd name="connsiteY74" fmla="*/ 329127 h 352425"/>
              <a:gd name="connsiteX75" fmla="*/ 315879 w 723909"/>
              <a:gd name="connsiteY75" fmla="*/ 337268 h 352425"/>
              <a:gd name="connsiteX76" fmla="*/ 261390 w 723909"/>
              <a:gd name="connsiteY76" fmla="*/ 314609 h 352425"/>
              <a:gd name="connsiteX77" fmla="*/ 261970 w 723909"/>
              <a:gd name="connsiteY77" fmla="*/ 310094 h 352425"/>
              <a:gd name="connsiteX78" fmla="*/ 317198 w 723909"/>
              <a:gd name="connsiteY78" fmla="*/ 327001 h 352425"/>
              <a:gd name="connsiteX79" fmla="*/ 374906 w 723909"/>
              <a:gd name="connsiteY79" fmla="*/ 324610 h 352425"/>
              <a:gd name="connsiteX80" fmla="*/ 319177 w 723909"/>
              <a:gd name="connsiteY80" fmla="*/ 311600 h 352425"/>
              <a:gd name="connsiteX81" fmla="*/ 264689 w 723909"/>
              <a:gd name="connsiteY81" fmla="*/ 288941 h 352425"/>
              <a:gd name="connsiteX82" fmla="*/ 323137 w 723909"/>
              <a:gd name="connsiteY82" fmla="*/ 280800 h 352425"/>
              <a:gd name="connsiteX83" fmla="*/ 377625 w 723909"/>
              <a:gd name="connsiteY83" fmla="*/ 303459 h 352425"/>
              <a:gd name="connsiteX84" fmla="*/ 319177 w 723909"/>
              <a:gd name="connsiteY84" fmla="*/ 311600 h 352425"/>
              <a:gd name="connsiteX85" fmla="*/ 405624 w 723909"/>
              <a:gd name="connsiteY85" fmla="*/ 330948 h 352425"/>
              <a:gd name="connsiteX86" fmla="*/ 390082 w 723909"/>
              <a:gd name="connsiteY86" fmla="*/ 328332 h 352425"/>
              <a:gd name="connsiteX87" fmla="*/ 391399 w 723909"/>
              <a:gd name="connsiteY87" fmla="*/ 318088 h 352425"/>
              <a:gd name="connsiteX88" fmla="*/ 406944 w 723909"/>
              <a:gd name="connsiteY88" fmla="*/ 320681 h 352425"/>
              <a:gd name="connsiteX89" fmla="*/ 446416 w 723909"/>
              <a:gd name="connsiteY89" fmla="*/ 321868 h 352425"/>
              <a:gd name="connsiteX90" fmla="*/ 448999 w 723909"/>
              <a:gd name="connsiteY90" fmla="*/ 330569 h 352425"/>
              <a:gd name="connsiteX91" fmla="*/ 449273 w 723909"/>
              <a:gd name="connsiteY91" fmla="*/ 331055 h 352425"/>
              <a:gd name="connsiteX92" fmla="*/ 405624 w 723909"/>
              <a:gd name="connsiteY92" fmla="*/ 330947 h 352425"/>
              <a:gd name="connsiteX93" fmla="*/ 451217 w 723909"/>
              <a:gd name="connsiteY93" fmla="*/ 305608 h 352425"/>
              <a:gd name="connsiteX94" fmla="*/ 408924 w 723909"/>
              <a:gd name="connsiteY94" fmla="*/ 305279 h 352425"/>
              <a:gd name="connsiteX95" fmla="*/ 393062 w 723909"/>
              <a:gd name="connsiteY95" fmla="*/ 302584 h 352425"/>
              <a:gd name="connsiteX96" fmla="*/ 377363 w 723909"/>
              <a:gd name="connsiteY96" fmla="*/ 280473 h 352425"/>
              <a:gd name="connsiteX97" fmla="*/ 379019 w 723909"/>
              <a:gd name="connsiteY97" fmla="*/ 280245 h 352425"/>
              <a:gd name="connsiteX98" fmla="*/ 408027 w 723909"/>
              <a:gd name="connsiteY98" fmla="*/ 273923 h 352425"/>
              <a:gd name="connsiteX99" fmla="*/ 412883 w 723909"/>
              <a:gd name="connsiteY99" fmla="*/ 274479 h 352425"/>
              <a:gd name="connsiteX100" fmla="*/ 463996 w 723909"/>
              <a:gd name="connsiteY100" fmla="*/ 290855 h 352425"/>
              <a:gd name="connsiteX101" fmla="*/ 451217 w 723909"/>
              <a:gd name="connsiteY101" fmla="*/ 305607 h 352425"/>
              <a:gd name="connsiteX102" fmla="*/ 443795 w 723909"/>
              <a:gd name="connsiteY102" fmla="*/ 251806 h 352425"/>
              <a:gd name="connsiteX103" fmla="*/ 470139 w 723909"/>
              <a:gd name="connsiteY103" fmla="*/ 261436 h 352425"/>
              <a:gd name="connsiteX104" fmla="*/ 527505 w 723909"/>
              <a:gd name="connsiteY104" fmla="*/ 268150 h 352425"/>
              <a:gd name="connsiteX105" fmla="*/ 526222 w 723909"/>
              <a:gd name="connsiteY105" fmla="*/ 272516 h 352425"/>
              <a:gd name="connsiteX106" fmla="*/ 467220 w 723909"/>
              <a:gd name="connsiteY106" fmla="*/ 271367 h 352425"/>
              <a:gd name="connsiteX107" fmla="*/ 437209 w 723909"/>
              <a:gd name="connsiteY107" fmla="*/ 259723 h 352425"/>
              <a:gd name="connsiteX108" fmla="*/ 443795 w 723909"/>
              <a:gd name="connsiteY108" fmla="*/ 251806 h 352425"/>
              <a:gd name="connsiteX109" fmla="*/ 441429 w 723909"/>
              <a:gd name="connsiteY109" fmla="*/ 209765 h 352425"/>
              <a:gd name="connsiteX110" fmla="*/ 483267 w 723909"/>
              <a:gd name="connsiteY110" fmla="*/ 216743 h 352425"/>
              <a:gd name="connsiteX111" fmla="*/ 533515 w 723909"/>
              <a:gd name="connsiteY111" fmla="*/ 247687 h 352425"/>
              <a:gd name="connsiteX112" fmla="*/ 474515 w 723909"/>
              <a:gd name="connsiteY112" fmla="*/ 246538 h 352425"/>
              <a:gd name="connsiteX113" fmla="*/ 445647 w 723909"/>
              <a:gd name="connsiteY113" fmla="*/ 235435 h 352425"/>
              <a:gd name="connsiteX114" fmla="*/ 442385 w 723909"/>
              <a:gd name="connsiteY114" fmla="*/ 213339 h 352425"/>
              <a:gd name="connsiteX115" fmla="*/ 441429 w 723909"/>
              <a:gd name="connsiteY115" fmla="*/ 209765 h 352425"/>
              <a:gd name="connsiteX116" fmla="*/ 462509 w 723909"/>
              <a:gd name="connsiteY116" fmla="*/ 322918 h 352425"/>
              <a:gd name="connsiteX117" fmla="*/ 487611 w 723909"/>
              <a:gd name="connsiteY117" fmla="*/ 292039 h 352425"/>
              <a:gd name="connsiteX118" fmla="*/ 541120 w 723909"/>
              <a:gd name="connsiteY118" fmla="*/ 276893 h 352425"/>
              <a:gd name="connsiteX119" fmla="*/ 544649 w 723909"/>
              <a:gd name="connsiteY119" fmla="*/ 264879 h 352425"/>
              <a:gd name="connsiteX120" fmla="*/ 561590 w 723909"/>
              <a:gd name="connsiteY120" fmla="*/ 266810 h 352425"/>
              <a:gd name="connsiteX121" fmla="*/ 519701 w 723909"/>
              <a:gd name="connsiteY121" fmla="*/ 308374 h 352425"/>
              <a:gd name="connsiteX122" fmla="*/ 462509 w 723909"/>
              <a:gd name="connsiteY122" fmla="*/ 322918 h 352425"/>
              <a:gd name="connsiteX123" fmla="*/ 475261 w 723909"/>
              <a:gd name="connsiteY123" fmla="*/ 345437 h 352425"/>
              <a:gd name="connsiteX124" fmla="*/ 473018 w 723909"/>
              <a:gd name="connsiteY124" fmla="*/ 341475 h 352425"/>
              <a:gd name="connsiteX125" fmla="*/ 527352 w 723909"/>
              <a:gd name="connsiteY125" fmla="*/ 321886 h 352425"/>
              <a:gd name="connsiteX126" fmla="*/ 572099 w 723909"/>
              <a:gd name="connsiteY126" fmla="*/ 285367 h 352425"/>
              <a:gd name="connsiteX127" fmla="*/ 574342 w 723909"/>
              <a:gd name="connsiteY127" fmla="*/ 289329 h 352425"/>
              <a:gd name="connsiteX128" fmla="*/ 532453 w 723909"/>
              <a:gd name="connsiteY128" fmla="*/ 330894 h 352425"/>
              <a:gd name="connsiteX129" fmla="*/ 475261 w 723909"/>
              <a:gd name="connsiteY129" fmla="*/ 345437 h 352425"/>
              <a:gd name="connsiteX130" fmla="*/ 590120 w 723909"/>
              <a:gd name="connsiteY130" fmla="*/ 288285 h 352425"/>
              <a:gd name="connsiteX131" fmla="*/ 645184 w 723909"/>
              <a:gd name="connsiteY131" fmla="*/ 298276 h 352425"/>
              <a:gd name="connsiteX132" fmla="*/ 590104 w 723909"/>
              <a:gd name="connsiteY132" fmla="*/ 319455 h 352425"/>
              <a:gd name="connsiteX133" fmla="*/ 573907 w 723909"/>
              <a:gd name="connsiteY133" fmla="*/ 320383 h 352425"/>
              <a:gd name="connsiteX134" fmla="*/ 590120 w 723909"/>
              <a:gd name="connsiteY134" fmla="*/ 288285 h 352425"/>
              <a:gd name="connsiteX135" fmla="*/ 592708 w 723909"/>
              <a:gd name="connsiteY135" fmla="*/ 345202 h 352425"/>
              <a:gd name="connsiteX136" fmla="*/ 543296 w 723909"/>
              <a:gd name="connsiteY136" fmla="*/ 342558 h 352425"/>
              <a:gd name="connsiteX137" fmla="*/ 554797 w 723909"/>
              <a:gd name="connsiteY137" fmla="*/ 335330 h 352425"/>
              <a:gd name="connsiteX138" fmla="*/ 591666 w 723909"/>
              <a:gd name="connsiteY138" fmla="*/ 334903 h 352425"/>
              <a:gd name="connsiteX139" fmla="*/ 647330 w 723909"/>
              <a:gd name="connsiteY139" fmla="*/ 319494 h 352425"/>
              <a:gd name="connsiteX140" fmla="*/ 647789 w 723909"/>
              <a:gd name="connsiteY140" fmla="*/ 324023 h 352425"/>
              <a:gd name="connsiteX141" fmla="*/ 592708 w 723909"/>
              <a:gd name="connsiteY141" fmla="*/ 345202 h 352425"/>
              <a:gd name="connsiteX142" fmla="*/ 685810 w 723909"/>
              <a:gd name="connsiteY142" fmla="*/ 117454 h 352425"/>
              <a:gd name="connsiteX143" fmla="*/ 642257 w 723909"/>
              <a:gd name="connsiteY143" fmla="*/ 219075 h 352425"/>
              <a:gd name="connsiteX144" fmla="*/ 528661 w 723909"/>
              <a:gd name="connsiteY144" fmla="*/ 219075 h 352425"/>
              <a:gd name="connsiteX145" fmla="*/ 487643 w 723909"/>
              <a:gd name="connsiteY145" fmla="*/ 201846 h 352425"/>
              <a:gd name="connsiteX146" fmla="*/ 427412 w 723909"/>
              <a:gd name="connsiteY146" fmla="*/ 195830 h 352425"/>
              <a:gd name="connsiteX147" fmla="*/ 366167 w 723909"/>
              <a:gd name="connsiteY147" fmla="*/ 193202 h 352425"/>
              <a:gd name="connsiteX148" fmla="*/ 342740 w 723909"/>
              <a:gd name="connsiteY148" fmla="*/ 197950 h 352425"/>
              <a:gd name="connsiteX149" fmla="*/ 333950 w 723909"/>
              <a:gd name="connsiteY149" fmla="*/ 182426 h 352425"/>
              <a:gd name="connsiteX150" fmla="*/ 255596 w 723909"/>
              <a:gd name="connsiteY150" fmla="*/ 191110 h 352425"/>
              <a:gd name="connsiteX151" fmla="*/ 217824 w 723909"/>
              <a:gd name="connsiteY151" fmla="*/ 219075 h 352425"/>
              <a:gd name="connsiteX152" fmla="*/ 199809 w 723909"/>
              <a:gd name="connsiteY152" fmla="*/ 219075 h 352425"/>
              <a:gd name="connsiteX153" fmla="*/ 146616 w 723909"/>
              <a:gd name="connsiteY153" fmla="*/ 219075 h 352425"/>
              <a:gd name="connsiteX154" fmla="*/ 81643 w 723909"/>
              <a:gd name="connsiteY154" fmla="*/ 219075 h 352425"/>
              <a:gd name="connsiteX155" fmla="*/ 38110 w 723909"/>
              <a:gd name="connsiteY155" fmla="*/ 117498 h 352425"/>
              <a:gd name="connsiteX156" fmla="*/ 38110 w 723909"/>
              <a:gd name="connsiteY156" fmla="*/ 95252 h 352425"/>
              <a:gd name="connsiteX157" fmla="*/ 685810 w 723909"/>
              <a:gd name="connsiteY157" fmla="*/ 9525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723909" h="352425">
                <a:moveTo>
                  <a:pt x="723910" y="100501"/>
                </a:moveTo>
                <a:lnTo>
                  <a:pt x="723900" y="95250"/>
                </a:lnTo>
                <a:lnTo>
                  <a:pt x="704960" y="47899"/>
                </a:lnTo>
                <a:cubicBezTo>
                  <a:pt x="693388" y="18970"/>
                  <a:pt x="665369" y="0"/>
                  <a:pt x="634211" y="0"/>
                </a:cubicBezTo>
                <a:lnTo>
                  <a:pt x="89690" y="0"/>
                </a:lnTo>
                <a:cubicBezTo>
                  <a:pt x="58532" y="0"/>
                  <a:pt x="30512" y="18970"/>
                  <a:pt x="18940" y="47899"/>
                </a:cubicBezTo>
                <a:lnTo>
                  <a:pt x="10" y="95227"/>
                </a:lnTo>
                <a:lnTo>
                  <a:pt x="10" y="125318"/>
                </a:lnTo>
                <a:lnTo>
                  <a:pt x="48671" y="238859"/>
                </a:lnTo>
                <a:lnTo>
                  <a:pt x="0" y="352425"/>
                </a:lnTo>
                <a:lnTo>
                  <a:pt x="233205" y="352425"/>
                </a:lnTo>
                <a:cubicBezTo>
                  <a:pt x="243744" y="348759"/>
                  <a:pt x="253941" y="344179"/>
                  <a:pt x="263682" y="338738"/>
                </a:cubicBezTo>
                <a:cubicBezTo>
                  <a:pt x="267445" y="340743"/>
                  <a:pt x="271349" y="342469"/>
                  <a:pt x="275363" y="343905"/>
                </a:cubicBezTo>
                <a:cubicBezTo>
                  <a:pt x="274041" y="344695"/>
                  <a:pt x="272815" y="345505"/>
                  <a:pt x="271445" y="346281"/>
                </a:cubicBezTo>
                <a:cubicBezTo>
                  <a:pt x="267441" y="348548"/>
                  <a:pt x="263509" y="350558"/>
                  <a:pt x="259642" y="352425"/>
                </a:cubicBezTo>
                <a:lnTo>
                  <a:pt x="723900" y="352425"/>
                </a:lnTo>
                <a:lnTo>
                  <a:pt x="675229" y="238859"/>
                </a:lnTo>
                <a:lnTo>
                  <a:pt x="723910" y="125274"/>
                </a:lnTo>
                <a:close/>
                <a:moveTo>
                  <a:pt x="185640" y="338840"/>
                </a:moveTo>
                <a:cubicBezTo>
                  <a:pt x="174852" y="342019"/>
                  <a:pt x="163781" y="344150"/>
                  <a:pt x="152584" y="345202"/>
                </a:cubicBezTo>
                <a:cubicBezTo>
                  <a:pt x="121301" y="348367"/>
                  <a:pt x="95240" y="344016"/>
                  <a:pt x="94378" y="335485"/>
                </a:cubicBezTo>
                <a:lnTo>
                  <a:pt x="93919" y="330955"/>
                </a:lnTo>
                <a:cubicBezTo>
                  <a:pt x="112654" y="336201"/>
                  <a:pt x="132266" y="337545"/>
                  <a:pt x="151542" y="334903"/>
                </a:cubicBezTo>
                <a:cubicBezTo>
                  <a:pt x="163433" y="333770"/>
                  <a:pt x="175197" y="331566"/>
                  <a:pt x="186693" y="328317"/>
                </a:cubicBezTo>
                <a:cubicBezTo>
                  <a:pt x="185498" y="331689"/>
                  <a:pt x="185137" y="335299"/>
                  <a:pt x="185640" y="338840"/>
                </a:cubicBezTo>
                <a:close/>
                <a:moveTo>
                  <a:pt x="149979" y="319455"/>
                </a:moveTo>
                <a:cubicBezTo>
                  <a:pt x="118696" y="322619"/>
                  <a:pt x="92635" y="318269"/>
                  <a:pt x="91771" y="309737"/>
                </a:cubicBezTo>
                <a:cubicBezTo>
                  <a:pt x="90909" y="301205"/>
                  <a:pt x="115570" y="291723"/>
                  <a:pt x="146853" y="288558"/>
                </a:cubicBezTo>
                <a:cubicBezTo>
                  <a:pt x="147506" y="288491"/>
                  <a:pt x="148131" y="288462"/>
                  <a:pt x="148781" y="288401"/>
                </a:cubicBezTo>
                <a:cubicBezTo>
                  <a:pt x="160803" y="296208"/>
                  <a:pt x="173704" y="302572"/>
                  <a:pt x="187216" y="307360"/>
                </a:cubicBezTo>
                <a:cubicBezTo>
                  <a:pt x="188976" y="308004"/>
                  <a:pt x="190962" y="308702"/>
                  <a:pt x="193098" y="309420"/>
                </a:cubicBezTo>
                <a:cubicBezTo>
                  <a:pt x="179303" y="314888"/>
                  <a:pt x="164771" y="318270"/>
                  <a:pt x="149979" y="319455"/>
                </a:cubicBezTo>
                <a:close/>
                <a:moveTo>
                  <a:pt x="207846" y="253837"/>
                </a:moveTo>
                <a:lnTo>
                  <a:pt x="219316" y="274092"/>
                </a:lnTo>
                <a:cubicBezTo>
                  <a:pt x="213619" y="272599"/>
                  <a:pt x="207619" y="270739"/>
                  <a:pt x="201460" y="268481"/>
                </a:cubicBezTo>
                <a:cubicBezTo>
                  <a:pt x="171937" y="257666"/>
                  <a:pt x="150394" y="242369"/>
                  <a:pt x="153345" y="234316"/>
                </a:cubicBezTo>
                <a:cubicBezTo>
                  <a:pt x="156097" y="226806"/>
                  <a:pt x="179191" y="228260"/>
                  <a:pt x="206247" y="237267"/>
                </a:cubicBezTo>
                <a:cubicBezTo>
                  <a:pt x="204410" y="242767"/>
                  <a:pt x="204991" y="248789"/>
                  <a:pt x="207845" y="253837"/>
                </a:cubicBezTo>
                <a:close/>
                <a:moveTo>
                  <a:pt x="196119" y="283062"/>
                </a:moveTo>
                <a:cubicBezTo>
                  <a:pt x="204897" y="286288"/>
                  <a:pt x="213877" y="288936"/>
                  <a:pt x="223001" y="290987"/>
                </a:cubicBezTo>
                <a:cubicBezTo>
                  <a:pt x="219427" y="293327"/>
                  <a:pt x="215689" y="295956"/>
                  <a:pt x="212000" y="298772"/>
                </a:cubicBezTo>
                <a:cubicBezTo>
                  <a:pt x="205420" y="297113"/>
                  <a:pt x="198930" y="295114"/>
                  <a:pt x="192557" y="292781"/>
                </a:cubicBezTo>
                <a:cubicBezTo>
                  <a:pt x="163034" y="281964"/>
                  <a:pt x="141492" y="266668"/>
                  <a:pt x="144441" y="258615"/>
                </a:cubicBezTo>
                <a:lnTo>
                  <a:pt x="146008" y="254341"/>
                </a:lnTo>
                <a:cubicBezTo>
                  <a:pt x="160570" y="267243"/>
                  <a:pt x="177626" y="277018"/>
                  <a:pt x="196119" y="283062"/>
                </a:cubicBezTo>
                <a:close/>
                <a:moveTo>
                  <a:pt x="372970" y="239283"/>
                </a:moveTo>
                <a:cubicBezTo>
                  <a:pt x="341866" y="243876"/>
                  <a:pt x="315634" y="240722"/>
                  <a:pt x="314381" y="232240"/>
                </a:cubicBezTo>
                <a:cubicBezTo>
                  <a:pt x="313128" y="223757"/>
                  <a:pt x="337329" y="213154"/>
                  <a:pt x="368434" y="208562"/>
                </a:cubicBezTo>
                <a:cubicBezTo>
                  <a:pt x="399539" y="203969"/>
                  <a:pt x="425772" y="207123"/>
                  <a:pt x="427025" y="215606"/>
                </a:cubicBezTo>
                <a:cubicBezTo>
                  <a:pt x="428276" y="224089"/>
                  <a:pt x="404076" y="234690"/>
                  <a:pt x="372970" y="239283"/>
                </a:cubicBezTo>
                <a:close/>
                <a:moveTo>
                  <a:pt x="430140" y="236703"/>
                </a:moveTo>
                <a:lnTo>
                  <a:pt x="430805" y="241206"/>
                </a:lnTo>
                <a:cubicBezTo>
                  <a:pt x="432059" y="249689"/>
                  <a:pt x="407858" y="260292"/>
                  <a:pt x="376753" y="264885"/>
                </a:cubicBezTo>
                <a:cubicBezTo>
                  <a:pt x="345648" y="269477"/>
                  <a:pt x="319414" y="266324"/>
                  <a:pt x="318162" y="257841"/>
                </a:cubicBezTo>
                <a:lnTo>
                  <a:pt x="317497" y="253337"/>
                </a:lnTo>
                <a:cubicBezTo>
                  <a:pt x="336453" y="257721"/>
                  <a:pt x="356105" y="258166"/>
                  <a:pt x="375240" y="254644"/>
                </a:cubicBezTo>
                <a:cubicBezTo>
                  <a:pt x="394575" y="252484"/>
                  <a:pt x="413260" y="246377"/>
                  <a:pt x="430139" y="236703"/>
                </a:cubicBezTo>
                <a:close/>
                <a:moveTo>
                  <a:pt x="278550" y="231643"/>
                </a:moveTo>
                <a:cubicBezTo>
                  <a:pt x="251189" y="247137"/>
                  <a:pt x="225583" y="253648"/>
                  <a:pt x="221358" y="246185"/>
                </a:cubicBezTo>
                <a:cubicBezTo>
                  <a:pt x="217132" y="238723"/>
                  <a:pt x="235888" y="220115"/>
                  <a:pt x="263247" y="204620"/>
                </a:cubicBezTo>
                <a:cubicBezTo>
                  <a:pt x="290608" y="189126"/>
                  <a:pt x="316214" y="182616"/>
                  <a:pt x="320439" y="190077"/>
                </a:cubicBezTo>
                <a:cubicBezTo>
                  <a:pt x="324665" y="197538"/>
                  <a:pt x="305909" y="216150"/>
                  <a:pt x="278548" y="231643"/>
                </a:cubicBezTo>
                <a:close/>
                <a:moveTo>
                  <a:pt x="301038" y="248161"/>
                </a:moveTo>
                <a:cubicBezTo>
                  <a:pt x="297917" y="250184"/>
                  <a:pt x="294754" y="252206"/>
                  <a:pt x="291302" y="254161"/>
                </a:cubicBezTo>
                <a:cubicBezTo>
                  <a:pt x="263942" y="269656"/>
                  <a:pt x="238336" y="276167"/>
                  <a:pt x="234110" y="268705"/>
                </a:cubicBezTo>
                <a:lnTo>
                  <a:pt x="231866" y="264744"/>
                </a:lnTo>
                <a:cubicBezTo>
                  <a:pt x="251128" y="262001"/>
                  <a:pt x="269621" y="255334"/>
                  <a:pt x="286201" y="245154"/>
                </a:cubicBezTo>
                <a:cubicBezTo>
                  <a:pt x="289891" y="243065"/>
                  <a:pt x="294509" y="240277"/>
                  <a:pt x="299397" y="237057"/>
                </a:cubicBezTo>
                <a:close/>
                <a:moveTo>
                  <a:pt x="201500" y="338305"/>
                </a:moveTo>
                <a:cubicBezTo>
                  <a:pt x="197275" y="330842"/>
                  <a:pt x="216030" y="312234"/>
                  <a:pt x="243390" y="296740"/>
                </a:cubicBezTo>
                <a:cubicBezTo>
                  <a:pt x="245072" y="295787"/>
                  <a:pt x="246709" y="294986"/>
                  <a:pt x="248371" y="294105"/>
                </a:cubicBezTo>
                <a:lnTo>
                  <a:pt x="245990" y="312630"/>
                </a:lnTo>
                <a:cubicBezTo>
                  <a:pt x="245274" y="318192"/>
                  <a:pt x="246880" y="323804"/>
                  <a:pt x="250432" y="328145"/>
                </a:cubicBezTo>
                <a:cubicBezTo>
                  <a:pt x="226363" y="340371"/>
                  <a:pt x="205296" y="345007"/>
                  <a:pt x="201500" y="338305"/>
                </a:cubicBezTo>
                <a:close/>
                <a:moveTo>
                  <a:pt x="374327" y="329127"/>
                </a:moveTo>
                <a:cubicBezTo>
                  <a:pt x="373232" y="337632"/>
                  <a:pt x="347064" y="341277"/>
                  <a:pt x="315879" y="337268"/>
                </a:cubicBezTo>
                <a:cubicBezTo>
                  <a:pt x="284693" y="333259"/>
                  <a:pt x="260296" y="323114"/>
                  <a:pt x="261390" y="314609"/>
                </a:cubicBezTo>
                <a:lnTo>
                  <a:pt x="261970" y="310094"/>
                </a:lnTo>
                <a:cubicBezTo>
                  <a:pt x="279028" y="319450"/>
                  <a:pt x="297826" y="325204"/>
                  <a:pt x="317198" y="327001"/>
                </a:cubicBezTo>
                <a:cubicBezTo>
                  <a:pt x="336394" y="330163"/>
                  <a:pt x="356036" y="329349"/>
                  <a:pt x="374906" y="324610"/>
                </a:cubicBezTo>
                <a:close/>
                <a:moveTo>
                  <a:pt x="319177" y="311600"/>
                </a:moveTo>
                <a:cubicBezTo>
                  <a:pt x="287991" y="307592"/>
                  <a:pt x="263596" y="297447"/>
                  <a:pt x="264689" y="288941"/>
                </a:cubicBezTo>
                <a:cubicBezTo>
                  <a:pt x="265783" y="280437"/>
                  <a:pt x="291951" y="276791"/>
                  <a:pt x="323137" y="280800"/>
                </a:cubicBezTo>
                <a:cubicBezTo>
                  <a:pt x="354322" y="284808"/>
                  <a:pt x="378719" y="294955"/>
                  <a:pt x="377625" y="303459"/>
                </a:cubicBezTo>
                <a:cubicBezTo>
                  <a:pt x="376531" y="311965"/>
                  <a:pt x="350363" y="315609"/>
                  <a:pt x="319177" y="311600"/>
                </a:cubicBezTo>
                <a:close/>
                <a:moveTo>
                  <a:pt x="405624" y="330948"/>
                </a:moveTo>
                <a:cubicBezTo>
                  <a:pt x="400199" y="330250"/>
                  <a:pt x="394990" y="329363"/>
                  <a:pt x="390082" y="328332"/>
                </a:cubicBezTo>
                <a:lnTo>
                  <a:pt x="391399" y="318088"/>
                </a:lnTo>
                <a:cubicBezTo>
                  <a:pt x="397247" y="319265"/>
                  <a:pt x="402671" y="320132"/>
                  <a:pt x="406944" y="320681"/>
                </a:cubicBezTo>
                <a:cubicBezTo>
                  <a:pt x="420024" y="322459"/>
                  <a:pt x="433253" y="322858"/>
                  <a:pt x="446416" y="321868"/>
                </a:cubicBezTo>
                <a:cubicBezTo>
                  <a:pt x="446602" y="324927"/>
                  <a:pt x="447485" y="327904"/>
                  <a:pt x="448999" y="330569"/>
                </a:cubicBezTo>
                <a:lnTo>
                  <a:pt x="449273" y="331055"/>
                </a:lnTo>
                <a:cubicBezTo>
                  <a:pt x="434795" y="333133"/>
                  <a:pt x="420093" y="333097"/>
                  <a:pt x="405624" y="330947"/>
                </a:cubicBezTo>
                <a:close/>
                <a:moveTo>
                  <a:pt x="451217" y="305608"/>
                </a:moveTo>
                <a:cubicBezTo>
                  <a:pt x="437171" y="307435"/>
                  <a:pt x="422940" y="307324"/>
                  <a:pt x="408924" y="305279"/>
                </a:cubicBezTo>
                <a:cubicBezTo>
                  <a:pt x="403374" y="304566"/>
                  <a:pt x="398073" y="303643"/>
                  <a:pt x="393062" y="302584"/>
                </a:cubicBezTo>
                <a:cubicBezTo>
                  <a:pt x="392240" y="292907"/>
                  <a:pt x="386228" y="284439"/>
                  <a:pt x="377363" y="280473"/>
                </a:cubicBezTo>
                <a:cubicBezTo>
                  <a:pt x="377906" y="280397"/>
                  <a:pt x="378507" y="280320"/>
                  <a:pt x="379019" y="280245"/>
                </a:cubicBezTo>
                <a:cubicBezTo>
                  <a:pt x="388824" y="278818"/>
                  <a:pt x="398517" y="276705"/>
                  <a:pt x="408027" y="273923"/>
                </a:cubicBezTo>
                <a:cubicBezTo>
                  <a:pt x="409634" y="274090"/>
                  <a:pt x="411248" y="274269"/>
                  <a:pt x="412883" y="274479"/>
                </a:cubicBezTo>
                <a:cubicBezTo>
                  <a:pt x="436604" y="277527"/>
                  <a:pt x="456361" y="284129"/>
                  <a:pt x="463996" y="290855"/>
                </a:cubicBezTo>
                <a:cubicBezTo>
                  <a:pt x="459092" y="295174"/>
                  <a:pt x="454793" y="300137"/>
                  <a:pt x="451217" y="305607"/>
                </a:cubicBezTo>
                <a:close/>
                <a:moveTo>
                  <a:pt x="443795" y="251806"/>
                </a:moveTo>
                <a:cubicBezTo>
                  <a:pt x="452355" y="255591"/>
                  <a:pt x="461156" y="258809"/>
                  <a:pt x="470139" y="261436"/>
                </a:cubicBezTo>
                <a:cubicBezTo>
                  <a:pt x="488600" y="267576"/>
                  <a:pt x="508125" y="269861"/>
                  <a:pt x="527505" y="268150"/>
                </a:cubicBezTo>
                <a:lnTo>
                  <a:pt x="526222" y="272516"/>
                </a:lnTo>
                <a:cubicBezTo>
                  <a:pt x="523805" y="280744"/>
                  <a:pt x="497389" y="280230"/>
                  <a:pt x="467220" y="271367"/>
                </a:cubicBezTo>
                <a:cubicBezTo>
                  <a:pt x="456886" y="268400"/>
                  <a:pt x="446841" y="264503"/>
                  <a:pt x="437209" y="259723"/>
                </a:cubicBezTo>
                <a:cubicBezTo>
                  <a:pt x="439863" y="257502"/>
                  <a:pt x="442093" y="254819"/>
                  <a:pt x="443795" y="251806"/>
                </a:cubicBezTo>
                <a:close/>
                <a:moveTo>
                  <a:pt x="441429" y="209765"/>
                </a:moveTo>
                <a:cubicBezTo>
                  <a:pt x="455629" y="210153"/>
                  <a:pt x="469709" y="212501"/>
                  <a:pt x="483267" y="216743"/>
                </a:cubicBezTo>
                <a:cubicBezTo>
                  <a:pt x="513436" y="225605"/>
                  <a:pt x="535933" y="239460"/>
                  <a:pt x="533515" y="247687"/>
                </a:cubicBezTo>
                <a:cubicBezTo>
                  <a:pt x="531099" y="255915"/>
                  <a:pt x="504683" y="255401"/>
                  <a:pt x="474515" y="246538"/>
                </a:cubicBezTo>
                <a:cubicBezTo>
                  <a:pt x="464590" y="243675"/>
                  <a:pt x="454932" y="239960"/>
                  <a:pt x="445647" y="235435"/>
                </a:cubicBezTo>
                <a:lnTo>
                  <a:pt x="442385" y="213339"/>
                </a:lnTo>
                <a:cubicBezTo>
                  <a:pt x="442172" y="212122"/>
                  <a:pt x="441852" y="210925"/>
                  <a:pt x="441429" y="209765"/>
                </a:cubicBezTo>
                <a:close/>
                <a:moveTo>
                  <a:pt x="462509" y="322918"/>
                </a:moveTo>
                <a:cubicBezTo>
                  <a:pt x="459228" y="317122"/>
                  <a:pt x="469900" y="304603"/>
                  <a:pt x="487611" y="292039"/>
                </a:cubicBezTo>
                <a:cubicBezTo>
                  <a:pt x="509797" y="295775"/>
                  <a:pt x="535599" y="295682"/>
                  <a:pt x="541120" y="276893"/>
                </a:cubicBezTo>
                <a:lnTo>
                  <a:pt x="544649" y="264879"/>
                </a:lnTo>
                <a:cubicBezTo>
                  <a:pt x="553413" y="263014"/>
                  <a:pt x="559694" y="263461"/>
                  <a:pt x="561590" y="266810"/>
                </a:cubicBezTo>
                <a:cubicBezTo>
                  <a:pt x="565817" y="274271"/>
                  <a:pt x="547061" y="292881"/>
                  <a:pt x="519701" y="308374"/>
                </a:cubicBezTo>
                <a:cubicBezTo>
                  <a:pt x="492342" y="323867"/>
                  <a:pt x="466735" y="330380"/>
                  <a:pt x="462509" y="322918"/>
                </a:cubicBezTo>
                <a:close/>
                <a:moveTo>
                  <a:pt x="475261" y="345437"/>
                </a:moveTo>
                <a:lnTo>
                  <a:pt x="473018" y="341475"/>
                </a:lnTo>
                <a:cubicBezTo>
                  <a:pt x="492280" y="338733"/>
                  <a:pt x="510772" y="332066"/>
                  <a:pt x="527352" y="321886"/>
                </a:cubicBezTo>
                <a:cubicBezTo>
                  <a:pt x="544610" y="312905"/>
                  <a:pt x="559840" y="300476"/>
                  <a:pt x="572099" y="285367"/>
                </a:cubicBezTo>
                <a:lnTo>
                  <a:pt x="574342" y="289329"/>
                </a:lnTo>
                <a:cubicBezTo>
                  <a:pt x="578568" y="296791"/>
                  <a:pt x="559813" y="315399"/>
                  <a:pt x="532453" y="330894"/>
                </a:cubicBezTo>
                <a:cubicBezTo>
                  <a:pt x="505093" y="346388"/>
                  <a:pt x="479487" y="352898"/>
                  <a:pt x="475261" y="345437"/>
                </a:cubicBezTo>
                <a:close/>
                <a:moveTo>
                  <a:pt x="590120" y="288285"/>
                </a:moveTo>
                <a:cubicBezTo>
                  <a:pt x="619981" y="285715"/>
                  <a:pt x="644351" y="290033"/>
                  <a:pt x="645184" y="298276"/>
                </a:cubicBezTo>
                <a:cubicBezTo>
                  <a:pt x="646047" y="306809"/>
                  <a:pt x="621387" y="316290"/>
                  <a:pt x="590104" y="319455"/>
                </a:cubicBezTo>
                <a:cubicBezTo>
                  <a:pt x="584465" y="320025"/>
                  <a:pt x="579084" y="320284"/>
                  <a:pt x="573907" y="320383"/>
                </a:cubicBezTo>
                <a:cubicBezTo>
                  <a:pt x="584384" y="310567"/>
                  <a:pt x="592060" y="299298"/>
                  <a:pt x="590120" y="288285"/>
                </a:cubicBezTo>
                <a:close/>
                <a:moveTo>
                  <a:pt x="592708" y="345202"/>
                </a:moveTo>
                <a:cubicBezTo>
                  <a:pt x="576220" y="347481"/>
                  <a:pt x="559447" y="346583"/>
                  <a:pt x="543296" y="342558"/>
                </a:cubicBezTo>
                <a:cubicBezTo>
                  <a:pt x="546734" y="340540"/>
                  <a:pt x="550674" y="338096"/>
                  <a:pt x="554797" y="335330"/>
                </a:cubicBezTo>
                <a:cubicBezTo>
                  <a:pt x="567073" y="336349"/>
                  <a:pt x="579417" y="336206"/>
                  <a:pt x="591666" y="334903"/>
                </a:cubicBezTo>
                <a:cubicBezTo>
                  <a:pt x="611080" y="333631"/>
                  <a:pt x="630026" y="328387"/>
                  <a:pt x="647330" y="319494"/>
                </a:cubicBezTo>
                <a:lnTo>
                  <a:pt x="647789" y="324023"/>
                </a:lnTo>
                <a:cubicBezTo>
                  <a:pt x="648652" y="332555"/>
                  <a:pt x="623992" y="342037"/>
                  <a:pt x="592708" y="345202"/>
                </a:cubicBezTo>
                <a:close/>
                <a:moveTo>
                  <a:pt x="685810" y="117454"/>
                </a:moveTo>
                <a:lnTo>
                  <a:pt x="642257" y="219075"/>
                </a:lnTo>
                <a:lnTo>
                  <a:pt x="528661" y="219075"/>
                </a:lnTo>
                <a:cubicBezTo>
                  <a:pt x="515761" y="211644"/>
                  <a:pt x="501981" y="205855"/>
                  <a:pt x="487643" y="201846"/>
                </a:cubicBezTo>
                <a:cubicBezTo>
                  <a:pt x="473409" y="197665"/>
                  <a:pt x="445985" y="191121"/>
                  <a:pt x="427412" y="195830"/>
                </a:cubicBezTo>
                <a:cubicBezTo>
                  <a:pt x="409709" y="188236"/>
                  <a:pt x="381035" y="191006"/>
                  <a:pt x="366167" y="193202"/>
                </a:cubicBezTo>
                <a:cubicBezTo>
                  <a:pt x="358278" y="194363"/>
                  <a:pt x="350458" y="195948"/>
                  <a:pt x="342740" y="197950"/>
                </a:cubicBezTo>
                <a:lnTo>
                  <a:pt x="333950" y="182426"/>
                </a:lnTo>
                <a:cubicBezTo>
                  <a:pt x="320139" y="158037"/>
                  <a:pt x="274553" y="180374"/>
                  <a:pt x="255596" y="191110"/>
                </a:cubicBezTo>
                <a:cubicBezTo>
                  <a:pt x="241785" y="198659"/>
                  <a:pt x="229076" y="208069"/>
                  <a:pt x="217824" y="219075"/>
                </a:cubicBezTo>
                <a:lnTo>
                  <a:pt x="199809" y="219075"/>
                </a:lnTo>
                <a:cubicBezTo>
                  <a:pt x="181783" y="214100"/>
                  <a:pt x="159182" y="210618"/>
                  <a:pt x="146616" y="219075"/>
                </a:cubicBezTo>
                <a:lnTo>
                  <a:pt x="81643" y="219075"/>
                </a:lnTo>
                <a:lnTo>
                  <a:pt x="38110" y="117498"/>
                </a:lnTo>
                <a:lnTo>
                  <a:pt x="38110" y="95252"/>
                </a:lnTo>
                <a:lnTo>
                  <a:pt x="685810" y="95252"/>
                </a:lnTo>
                <a:close/>
              </a:path>
            </a:pathLst>
          </a:custGeom>
          <a:solidFill>
            <a:schemeClr val="bg1"/>
          </a:solidFill>
          <a:ln w="9525" cap="flat">
            <a:noFill/>
            <a:prstDash val="solid"/>
            <a:miter/>
          </a:ln>
        </p:spPr>
        <p:txBody>
          <a:bodyPr rtlCol="0" anchor="ctr"/>
          <a:lstStyle/>
          <a:p>
            <a:endParaRPr lang="en-TR"/>
          </a:p>
        </p:txBody>
      </p:sp>
    </p:spTree>
    <p:extLst>
      <p:ext uri="{BB962C8B-B14F-4D97-AF65-F5344CB8AC3E}">
        <p14:creationId xmlns:p14="http://schemas.microsoft.com/office/powerpoint/2010/main" val="583294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D7077-F561-50DF-4E10-AECB752C2777}"/>
              </a:ext>
            </a:extLst>
          </p:cNvPr>
          <p:cNvSpPr>
            <a:spLocks noGrp="1"/>
          </p:cNvSpPr>
          <p:nvPr>
            <p:ph type="sldNum" sz="quarter" idx="10"/>
          </p:nvPr>
        </p:nvSpPr>
        <p:spPr/>
        <p:txBody>
          <a:bodyPr/>
          <a:lstStyle/>
          <a:p>
            <a:fld id="{7339FFF9-C9EE-4B68-945D-888AB1F7999B}" type="slidenum">
              <a:rPr lang="tr-TR" smtClean="0"/>
              <a:pPr/>
              <a:t>18</a:t>
            </a:fld>
            <a:endParaRPr lang="tr-TR"/>
          </a:p>
        </p:txBody>
      </p:sp>
      <p:sp>
        <p:nvSpPr>
          <p:cNvPr id="4" name="TextBox 3">
            <a:extLst>
              <a:ext uri="{FF2B5EF4-FFF2-40B4-BE49-F238E27FC236}">
                <a16:creationId xmlns:a16="http://schemas.microsoft.com/office/drawing/2014/main" id="{E1E318E3-B903-2BC1-13DE-18A23AC718FE}"/>
              </a:ext>
            </a:extLst>
          </p:cNvPr>
          <p:cNvSpPr txBox="1"/>
          <p:nvPr/>
        </p:nvSpPr>
        <p:spPr>
          <a:xfrm>
            <a:off x="1328738" y="706160"/>
            <a:ext cx="2318263" cy="646331"/>
          </a:xfrm>
          <a:prstGeom prst="rect">
            <a:avLst/>
          </a:prstGeom>
          <a:noFill/>
        </p:spPr>
        <p:txBody>
          <a:bodyPr wrap="none" rtlCol="0">
            <a:spAutoFit/>
          </a:bodyPr>
          <a:lstStyle/>
          <a:p>
            <a:r>
              <a:rPr lang="en-US" b="1" i="0" dirty="0">
                <a:solidFill>
                  <a:schemeClr val="accent2"/>
                </a:solidFill>
                <a:effectLst/>
                <a:latin typeface="Source Sans Pro" panose="020F0502020204030204" pitchFamily="34" charset="0"/>
              </a:rPr>
              <a:t>Sales </a:t>
            </a:r>
            <a:r>
              <a:rPr lang="en-US" b="1" dirty="0">
                <a:solidFill>
                  <a:schemeClr val="accent2"/>
                </a:solidFill>
                <a:latin typeface="Source Sans Pro" panose="020F0502020204030204" pitchFamily="34" charset="0"/>
              </a:rPr>
              <a:t>with </a:t>
            </a:r>
            <a:r>
              <a:rPr lang="en-US" b="1" i="0" dirty="0">
                <a:solidFill>
                  <a:schemeClr val="accent2"/>
                </a:solidFill>
                <a:effectLst/>
                <a:latin typeface="Source Sans Pro" panose="020F0502020204030204" pitchFamily="34" charset="0"/>
              </a:rPr>
              <a:t>Quotation</a:t>
            </a:r>
          </a:p>
          <a:p>
            <a:endParaRPr lang="en-TR" dirty="0"/>
          </a:p>
        </p:txBody>
      </p:sp>
      <p:sp>
        <p:nvSpPr>
          <p:cNvPr id="5" name="TextBox 4">
            <a:extLst>
              <a:ext uri="{FF2B5EF4-FFF2-40B4-BE49-F238E27FC236}">
                <a16:creationId xmlns:a16="http://schemas.microsoft.com/office/drawing/2014/main" id="{0418DAE8-B09C-3AB2-9EF6-51AA648B57A8}"/>
              </a:ext>
            </a:extLst>
          </p:cNvPr>
          <p:cNvSpPr txBox="1"/>
          <p:nvPr/>
        </p:nvSpPr>
        <p:spPr>
          <a:xfrm>
            <a:off x="391664" y="1251209"/>
            <a:ext cx="5629275" cy="2585323"/>
          </a:xfrm>
          <a:prstGeom prst="rect">
            <a:avLst/>
          </a:prstGeom>
          <a:noFill/>
        </p:spPr>
        <p:txBody>
          <a:bodyPr wrap="square" rtlCol="0">
            <a:spAutoFit/>
          </a:bodyPr>
          <a:lstStyle/>
          <a:p>
            <a:pPr marL="285750" marR="0" indent="-285750">
              <a:spcBef>
                <a:spcPts val="0"/>
              </a:spcBef>
              <a:spcAft>
                <a:spcPts val="0"/>
              </a:spcAft>
              <a:buFont typeface="Wingdings" pitchFamily="2" charset="2"/>
              <a:buChar char="§"/>
            </a:pPr>
            <a:r>
              <a:rPr lang="en-US" dirty="0">
                <a:latin typeface="ArialMT"/>
              </a:rPr>
              <a:t>The process has been added to the miss application. Unified sales platform</a:t>
            </a:r>
          </a:p>
          <a:p>
            <a:pPr marL="285750" marR="0" indent="-285750">
              <a:spcBef>
                <a:spcPts val="0"/>
              </a:spcBef>
              <a:spcAft>
                <a:spcPts val="0"/>
              </a:spcAft>
              <a:buFont typeface="Wingdings" pitchFamily="2" charset="2"/>
              <a:buChar char="§"/>
            </a:pPr>
            <a:r>
              <a:rPr lang="en-US" dirty="0">
                <a:latin typeface="ArialMT"/>
              </a:rPr>
              <a:t>%63 time saving for each transaction Decreasing transaction time from 8 min to 3 min</a:t>
            </a:r>
          </a:p>
          <a:p>
            <a:pPr marL="285750" marR="0" indent="-285750">
              <a:spcBef>
                <a:spcPts val="0"/>
              </a:spcBef>
              <a:spcAft>
                <a:spcPts val="0"/>
              </a:spcAft>
              <a:buFont typeface="Wingdings" pitchFamily="2" charset="2"/>
              <a:buChar char="§"/>
            </a:pPr>
            <a:r>
              <a:rPr lang="en-US" dirty="0">
                <a:latin typeface="ArialMT"/>
              </a:rPr>
              <a:t>Reportability</a:t>
            </a:r>
          </a:p>
          <a:p>
            <a:pPr marL="285750" marR="0" indent="-285750">
              <a:spcBef>
                <a:spcPts val="0"/>
              </a:spcBef>
              <a:spcAft>
                <a:spcPts val="0"/>
              </a:spcAft>
              <a:buFont typeface="Wingdings" pitchFamily="2" charset="2"/>
              <a:buChar char="§"/>
            </a:pPr>
            <a:r>
              <a:rPr lang="en-US" dirty="0">
                <a:latin typeface="ArialMT"/>
              </a:rPr>
              <a:t>Decreasing customer waiting time via online payment option</a:t>
            </a:r>
          </a:p>
          <a:p>
            <a:pPr marL="285750" marR="0" indent="-285750">
              <a:spcBef>
                <a:spcPts val="0"/>
              </a:spcBef>
              <a:spcAft>
                <a:spcPts val="0"/>
              </a:spcAft>
              <a:buFont typeface="Wingdings" pitchFamily="2" charset="2"/>
              <a:buChar char="§"/>
            </a:pPr>
            <a:r>
              <a:rPr lang="en-US" dirty="0">
                <a:latin typeface="ArialMT"/>
              </a:rPr>
              <a:t>improvement of customer experience</a:t>
            </a:r>
          </a:p>
          <a:p>
            <a:endParaRPr lang="en-TR" dirty="0"/>
          </a:p>
        </p:txBody>
      </p:sp>
      <p:pic>
        <p:nvPicPr>
          <p:cNvPr id="13" name="Picture 12">
            <a:extLst>
              <a:ext uri="{FF2B5EF4-FFF2-40B4-BE49-F238E27FC236}">
                <a16:creationId xmlns:a16="http://schemas.microsoft.com/office/drawing/2014/main" id="{61017EAD-3EA5-0F02-F93B-ED556145729C}"/>
              </a:ext>
            </a:extLst>
          </p:cNvPr>
          <p:cNvPicPr>
            <a:picLocks noChangeAspect="1"/>
          </p:cNvPicPr>
          <p:nvPr/>
        </p:nvPicPr>
        <p:blipFill>
          <a:blip r:embed="rId2"/>
          <a:stretch>
            <a:fillRect/>
          </a:stretch>
        </p:blipFill>
        <p:spPr>
          <a:xfrm>
            <a:off x="391664" y="3836532"/>
            <a:ext cx="4825105" cy="1315146"/>
          </a:xfrm>
          <a:prstGeom prst="rect">
            <a:avLst/>
          </a:prstGeom>
        </p:spPr>
      </p:pic>
    </p:spTree>
    <p:extLst>
      <p:ext uri="{BB962C8B-B14F-4D97-AF65-F5344CB8AC3E}">
        <p14:creationId xmlns:p14="http://schemas.microsoft.com/office/powerpoint/2010/main" val="790231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035BC-938D-795A-F7E5-047A3AA50308}"/>
              </a:ext>
            </a:extLst>
          </p:cNvPr>
          <p:cNvSpPr>
            <a:spLocks noGrp="1"/>
          </p:cNvSpPr>
          <p:nvPr>
            <p:ph type="title"/>
          </p:nvPr>
        </p:nvSpPr>
        <p:spPr/>
        <p:txBody>
          <a:bodyPr/>
          <a:lstStyle/>
          <a:p>
            <a:endParaRPr lang="en-TR"/>
          </a:p>
        </p:txBody>
      </p:sp>
      <p:sp>
        <p:nvSpPr>
          <p:cNvPr id="3" name="Slide Number Placeholder 2">
            <a:extLst>
              <a:ext uri="{FF2B5EF4-FFF2-40B4-BE49-F238E27FC236}">
                <a16:creationId xmlns:a16="http://schemas.microsoft.com/office/drawing/2014/main" id="{A1E659CC-0C9B-7AF8-527A-A9EB5934948F}"/>
              </a:ext>
            </a:extLst>
          </p:cNvPr>
          <p:cNvSpPr>
            <a:spLocks noGrp="1"/>
          </p:cNvSpPr>
          <p:nvPr>
            <p:ph type="sldNum" sz="quarter" idx="10"/>
          </p:nvPr>
        </p:nvSpPr>
        <p:spPr/>
        <p:txBody>
          <a:bodyPr/>
          <a:lstStyle/>
          <a:p>
            <a:fld id="{7339FFF9-C9EE-4B68-945D-888AB1F7999B}" type="slidenum">
              <a:rPr lang="tr-TR" smtClean="0"/>
              <a:pPr/>
              <a:t>19</a:t>
            </a:fld>
            <a:endParaRPr lang="tr-TR"/>
          </a:p>
        </p:txBody>
      </p:sp>
      <p:pic>
        <p:nvPicPr>
          <p:cNvPr id="5" name="Picture 4">
            <a:extLst>
              <a:ext uri="{FF2B5EF4-FFF2-40B4-BE49-F238E27FC236}">
                <a16:creationId xmlns:a16="http://schemas.microsoft.com/office/drawing/2014/main" id="{C5F5BD36-7EC8-5F13-D8C0-9CD81B592483}"/>
              </a:ext>
            </a:extLst>
          </p:cNvPr>
          <p:cNvPicPr>
            <a:picLocks noChangeAspect="1"/>
          </p:cNvPicPr>
          <p:nvPr/>
        </p:nvPicPr>
        <p:blipFill rotWithShape="1">
          <a:blip r:embed="rId2"/>
          <a:srcRect b="31357"/>
          <a:stretch/>
        </p:blipFill>
        <p:spPr>
          <a:xfrm>
            <a:off x="663575" y="1280871"/>
            <a:ext cx="7772400" cy="1290879"/>
          </a:xfrm>
          <a:prstGeom prst="rect">
            <a:avLst/>
          </a:prstGeom>
        </p:spPr>
      </p:pic>
      <p:sp>
        <p:nvSpPr>
          <p:cNvPr id="6" name="Rectangle 5">
            <a:extLst>
              <a:ext uri="{FF2B5EF4-FFF2-40B4-BE49-F238E27FC236}">
                <a16:creationId xmlns:a16="http://schemas.microsoft.com/office/drawing/2014/main" id="{BF74C9F6-5A10-B3E0-36D5-015987373015}"/>
              </a:ext>
            </a:extLst>
          </p:cNvPr>
          <p:cNvSpPr/>
          <p:nvPr/>
        </p:nvSpPr>
        <p:spPr>
          <a:xfrm>
            <a:off x="663575" y="2571750"/>
            <a:ext cx="7772400" cy="857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 name="TextBox 6">
            <a:extLst>
              <a:ext uri="{FF2B5EF4-FFF2-40B4-BE49-F238E27FC236}">
                <a16:creationId xmlns:a16="http://schemas.microsoft.com/office/drawing/2014/main" id="{ABB95BDF-7208-55D3-8FE9-457921450D2F}"/>
              </a:ext>
            </a:extLst>
          </p:cNvPr>
          <p:cNvSpPr txBox="1"/>
          <p:nvPr/>
        </p:nvSpPr>
        <p:spPr>
          <a:xfrm>
            <a:off x="1087409" y="2466320"/>
            <a:ext cx="1466849" cy="738664"/>
          </a:xfrm>
          <a:prstGeom prst="rect">
            <a:avLst/>
          </a:prstGeom>
          <a:noFill/>
        </p:spPr>
        <p:txBody>
          <a:bodyPr wrap="square" rtlCol="0">
            <a:spAutoFit/>
          </a:bodyPr>
          <a:lstStyle/>
          <a:p>
            <a:r>
              <a:rPr lang="en-TR" sz="1400" dirty="0">
                <a:solidFill>
                  <a:schemeClr val="bg1"/>
                </a:solidFill>
              </a:rPr>
              <a:t>1. Customer offers price for product.</a:t>
            </a:r>
          </a:p>
        </p:txBody>
      </p:sp>
      <p:sp>
        <p:nvSpPr>
          <p:cNvPr id="8" name="TextBox 7">
            <a:extLst>
              <a:ext uri="{FF2B5EF4-FFF2-40B4-BE49-F238E27FC236}">
                <a16:creationId xmlns:a16="http://schemas.microsoft.com/office/drawing/2014/main" id="{377A3FE2-A91E-0603-4FA1-711B9BB7690A}"/>
              </a:ext>
            </a:extLst>
          </p:cNvPr>
          <p:cNvSpPr txBox="1"/>
          <p:nvPr/>
        </p:nvSpPr>
        <p:spPr>
          <a:xfrm>
            <a:off x="2749078" y="2464028"/>
            <a:ext cx="1466849" cy="738664"/>
          </a:xfrm>
          <a:prstGeom prst="rect">
            <a:avLst/>
          </a:prstGeom>
          <a:noFill/>
        </p:spPr>
        <p:txBody>
          <a:bodyPr wrap="square" rtlCol="0">
            <a:spAutoFit/>
          </a:bodyPr>
          <a:lstStyle/>
          <a:p>
            <a:r>
              <a:rPr lang="en-TR" sz="1400" dirty="0">
                <a:solidFill>
                  <a:schemeClr val="bg1"/>
                </a:solidFill>
              </a:rPr>
              <a:t>2. </a:t>
            </a:r>
            <a:r>
              <a:rPr lang="en-US" sz="1400" dirty="0">
                <a:solidFill>
                  <a:schemeClr val="bg1"/>
                </a:solidFill>
              </a:rPr>
              <a:t>Evaluation of the relevance of the proposal</a:t>
            </a:r>
            <a:endParaRPr lang="en-TR" sz="1400" dirty="0">
              <a:solidFill>
                <a:schemeClr val="bg1"/>
              </a:solidFill>
            </a:endParaRPr>
          </a:p>
        </p:txBody>
      </p:sp>
      <p:sp>
        <p:nvSpPr>
          <p:cNvPr id="9" name="TextBox 8">
            <a:extLst>
              <a:ext uri="{FF2B5EF4-FFF2-40B4-BE49-F238E27FC236}">
                <a16:creationId xmlns:a16="http://schemas.microsoft.com/office/drawing/2014/main" id="{94F18052-678B-1A33-B76B-F634B8B0B1B2}"/>
              </a:ext>
            </a:extLst>
          </p:cNvPr>
          <p:cNvSpPr txBox="1"/>
          <p:nvPr/>
        </p:nvSpPr>
        <p:spPr>
          <a:xfrm>
            <a:off x="4834581" y="2488154"/>
            <a:ext cx="1466849" cy="523220"/>
          </a:xfrm>
          <a:prstGeom prst="rect">
            <a:avLst/>
          </a:prstGeom>
          <a:noFill/>
        </p:spPr>
        <p:txBody>
          <a:bodyPr wrap="square" rtlCol="0">
            <a:spAutoFit/>
          </a:bodyPr>
          <a:lstStyle/>
          <a:p>
            <a:r>
              <a:rPr lang="en-TR" sz="1400" dirty="0">
                <a:solidFill>
                  <a:schemeClr val="bg1"/>
                </a:solidFill>
              </a:rPr>
              <a:t>3. Approval processes</a:t>
            </a:r>
          </a:p>
        </p:txBody>
      </p:sp>
      <p:sp>
        <p:nvSpPr>
          <p:cNvPr id="10" name="TextBox 9">
            <a:extLst>
              <a:ext uri="{FF2B5EF4-FFF2-40B4-BE49-F238E27FC236}">
                <a16:creationId xmlns:a16="http://schemas.microsoft.com/office/drawing/2014/main" id="{A5EABE0D-3E5F-0D99-15BC-33F1DC3531BA}"/>
              </a:ext>
            </a:extLst>
          </p:cNvPr>
          <p:cNvSpPr txBox="1"/>
          <p:nvPr/>
        </p:nvSpPr>
        <p:spPr>
          <a:xfrm>
            <a:off x="6570139" y="2488154"/>
            <a:ext cx="1597127" cy="738664"/>
          </a:xfrm>
          <a:prstGeom prst="rect">
            <a:avLst/>
          </a:prstGeom>
          <a:noFill/>
        </p:spPr>
        <p:txBody>
          <a:bodyPr wrap="square" rtlCol="0">
            <a:spAutoFit/>
          </a:bodyPr>
          <a:lstStyle/>
          <a:p>
            <a:r>
              <a:rPr lang="en-TR" sz="1400" dirty="0">
                <a:solidFill>
                  <a:schemeClr val="bg1"/>
                </a:solidFill>
              </a:rPr>
              <a:t>4.Payment process (at cash register/ online payment)</a:t>
            </a:r>
          </a:p>
        </p:txBody>
      </p:sp>
    </p:spTree>
    <p:extLst>
      <p:ext uri="{BB962C8B-B14F-4D97-AF65-F5344CB8AC3E}">
        <p14:creationId xmlns:p14="http://schemas.microsoft.com/office/powerpoint/2010/main" val="1425905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 y="0"/>
            <a:ext cx="12192001" cy="461665"/>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4F5FC"/>
                </a:solidFill>
                <a:effectLst/>
                <a:uLnTx/>
                <a:uFillTx/>
                <a:latin typeface="Roboto" panose="02000000000000000000" pitchFamily="2" charset="0"/>
                <a:ea typeface="Roboto" panose="02000000000000000000" pitchFamily="2" charset="0"/>
                <a:cs typeface="+mn-cs"/>
              </a:rPr>
              <a:t>Koçtaş</a:t>
            </a:r>
            <a:r>
              <a:rPr kumimoji="0" lang="tr-TR" sz="2400" b="1" i="0" u="none" strike="noStrike" kern="1200" cap="none" spc="0" normalizeH="0" baseline="0" noProof="0" dirty="0">
                <a:ln>
                  <a:noFill/>
                </a:ln>
                <a:solidFill>
                  <a:srgbClr val="F4F5FC"/>
                </a:solidFill>
                <a:effectLst/>
                <a:uLnTx/>
                <a:uFillTx/>
                <a:latin typeface="Roboto" panose="02000000000000000000" pitchFamily="2" charset="0"/>
                <a:ea typeface="Roboto" panose="02000000000000000000" pitchFamily="2" charset="0"/>
                <a:cs typeface="+mn-cs"/>
              </a:rPr>
              <a:t> –</a:t>
            </a:r>
            <a:r>
              <a:rPr kumimoji="0" lang="tr-TR" sz="2400" b="1" i="0" u="none" strike="noStrike" kern="1200" cap="none" spc="0" normalizeH="0" baseline="0" noProof="0" dirty="0" err="1">
                <a:ln>
                  <a:noFill/>
                </a:ln>
                <a:solidFill>
                  <a:srgbClr val="F4F5FC"/>
                </a:solidFill>
                <a:effectLst/>
                <a:uLnTx/>
                <a:uFillTx/>
                <a:latin typeface="Roboto" panose="02000000000000000000" pitchFamily="2" charset="0"/>
                <a:ea typeface="Roboto" panose="02000000000000000000" pitchFamily="2" charset="0"/>
                <a:cs typeface="+mn-cs"/>
              </a:rPr>
              <a:t>In</a:t>
            </a:r>
            <a:r>
              <a:rPr kumimoji="0" lang="tr-TR" sz="2400" b="1" i="0" u="none" strike="noStrike" kern="1200" cap="none" spc="0" normalizeH="0" baseline="0" noProof="0" dirty="0">
                <a:ln>
                  <a:noFill/>
                </a:ln>
                <a:solidFill>
                  <a:srgbClr val="F4F5FC"/>
                </a:solidFill>
                <a:effectLst/>
                <a:uLnTx/>
                <a:uFillTx/>
                <a:latin typeface="Roboto" panose="02000000000000000000" pitchFamily="2" charset="0"/>
                <a:ea typeface="Roboto" panose="02000000000000000000" pitchFamily="2" charset="0"/>
                <a:cs typeface="+mn-cs"/>
              </a:rPr>
              <a:t> </a:t>
            </a:r>
            <a:r>
              <a:rPr kumimoji="0" lang="tr-TR" sz="2400" b="1" i="0" u="none" strike="noStrike" kern="1200" cap="none" spc="0" normalizeH="0" baseline="0" noProof="0" dirty="0" err="1">
                <a:ln>
                  <a:noFill/>
                </a:ln>
                <a:solidFill>
                  <a:srgbClr val="F4F5FC"/>
                </a:solidFill>
                <a:effectLst/>
                <a:uLnTx/>
                <a:uFillTx/>
                <a:latin typeface="Roboto" panose="02000000000000000000" pitchFamily="2" charset="0"/>
                <a:ea typeface="Roboto" panose="02000000000000000000" pitchFamily="2" charset="0"/>
                <a:cs typeface="+mn-cs"/>
              </a:rPr>
              <a:t>store</a:t>
            </a:r>
            <a:r>
              <a:rPr kumimoji="0" lang="tr-TR" sz="2400" b="1" i="0" u="none" strike="noStrike" kern="1200" cap="none" spc="0" normalizeH="0" baseline="0" noProof="0" dirty="0">
                <a:ln>
                  <a:noFill/>
                </a:ln>
                <a:solidFill>
                  <a:srgbClr val="F4F5FC"/>
                </a:solidFill>
                <a:effectLst/>
                <a:uLnTx/>
                <a:uFillTx/>
                <a:latin typeface="Roboto" panose="02000000000000000000" pitchFamily="2" charset="0"/>
                <a:ea typeface="Roboto" panose="02000000000000000000" pitchFamily="2" charset="0"/>
                <a:cs typeface="+mn-cs"/>
              </a:rPr>
              <a:t> </a:t>
            </a:r>
            <a:r>
              <a:rPr kumimoji="0" lang="tr-TR" sz="2400" b="1" i="0" u="none" strike="noStrike" kern="1200" cap="none" spc="0" normalizeH="0" baseline="0" noProof="0" dirty="0" err="1">
                <a:ln>
                  <a:noFill/>
                </a:ln>
                <a:solidFill>
                  <a:srgbClr val="F4F5FC"/>
                </a:solidFill>
                <a:effectLst/>
                <a:uLnTx/>
                <a:uFillTx/>
                <a:latin typeface="Roboto" panose="02000000000000000000" pitchFamily="2" charset="0"/>
                <a:ea typeface="Roboto" panose="02000000000000000000" pitchFamily="2" charset="0"/>
                <a:cs typeface="+mn-cs"/>
              </a:rPr>
              <a:t>Sales</a:t>
            </a:r>
            <a:r>
              <a:rPr kumimoji="0" lang="tr-TR" sz="2400" b="1" i="0" u="none" strike="noStrike" kern="1200" cap="none" spc="0" normalizeH="0" baseline="0" noProof="0" dirty="0">
                <a:ln>
                  <a:noFill/>
                </a:ln>
                <a:solidFill>
                  <a:srgbClr val="F4F5FC"/>
                </a:solidFill>
                <a:effectLst/>
                <a:uLnTx/>
                <a:uFillTx/>
                <a:latin typeface="Roboto" panose="02000000000000000000" pitchFamily="2" charset="0"/>
                <a:ea typeface="Roboto" panose="02000000000000000000" pitchFamily="2" charset="0"/>
                <a:cs typeface="+mn-cs"/>
              </a:rPr>
              <a:t> </a:t>
            </a:r>
            <a:r>
              <a:rPr lang="tr-TR" sz="2400" b="1" dirty="0">
                <a:solidFill>
                  <a:srgbClr val="F4F5FC"/>
                </a:solidFill>
                <a:latin typeface="Roboto" panose="02000000000000000000" pitchFamily="2" charset="0"/>
                <a:ea typeface="Roboto" panose="02000000000000000000" pitchFamily="2" charset="0"/>
              </a:rPr>
              <a:t>S</a:t>
            </a:r>
            <a:r>
              <a:rPr kumimoji="0" lang="tr-TR" sz="2400" b="1" i="0" u="none" strike="noStrike" kern="1200" cap="none" spc="0" normalizeH="0" baseline="0" noProof="0" dirty="0" err="1">
                <a:ln>
                  <a:noFill/>
                </a:ln>
                <a:solidFill>
                  <a:srgbClr val="F4F5FC"/>
                </a:solidFill>
                <a:effectLst/>
                <a:uLnTx/>
                <a:uFillTx/>
                <a:latin typeface="Roboto" panose="02000000000000000000" pitchFamily="2" charset="0"/>
                <a:ea typeface="Roboto" panose="02000000000000000000" pitchFamily="2" charset="0"/>
                <a:cs typeface="+mn-cs"/>
              </a:rPr>
              <a:t>ystem</a:t>
            </a:r>
            <a:r>
              <a:rPr kumimoji="0" lang="tr-TR" sz="2400" b="1" i="0" u="none" strike="noStrike" kern="1200" cap="none" spc="0" normalizeH="0" baseline="0" noProof="0" dirty="0">
                <a:ln>
                  <a:noFill/>
                </a:ln>
                <a:solidFill>
                  <a:srgbClr val="F4F5FC"/>
                </a:solidFill>
                <a:effectLst/>
                <a:uLnTx/>
                <a:uFillTx/>
                <a:latin typeface="Roboto" panose="02000000000000000000" pitchFamily="2" charset="0"/>
                <a:ea typeface="Roboto" panose="02000000000000000000" pitchFamily="2" charset="0"/>
                <a:cs typeface="+mn-cs"/>
              </a:rPr>
              <a:t> (</a:t>
            </a:r>
            <a:r>
              <a:rPr kumimoji="0" lang="tr-TR" sz="2400" b="1" i="0" u="none" strike="noStrike" kern="1200" cap="none" spc="0" normalizeH="0" baseline="0" noProof="0" dirty="0" err="1">
                <a:ln>
                  <a:noFill/>
                </a:ln>
                <a:solidFill>
                  <a:srgbClr val="F4F5FC"/>
                </a:solidFill>
                <a:effectLst/>
                <a:uLnTx/>
                <a:uFillTx/>
                <a:latin typeface="Roboto" panose="02000000000000000000" pitchFamily="2" charset="0"/>
                <a:ea typeface="Roboto" panose="02000000000000000000" pitchFamily="2" charset="0"/>
                <a:cs typeface="+mn-cs"/>
              </a:rPr>
              <a:t>Miss</a:t>
            </a:r>
            <a:r>
              <a:rPr kumimoji="0" lang="tr-TR" sz="2400" b="1" i="0" u="none" strike="noStrike" kern="1200" cap="none" spc="0" normalizeH="0" baseline="0" noProof="0" dirty="0">
                <a:ln>
                  <a:noFill/>
                </a:ln>
                <a:solidFill>
                  <a:srgbClr val="F4F5FC"/>
                </a:solidFill>
                <a:effectLst/>
                <a:uLnTx/>
                <a:uFillTx/>
                <a:latin typeface="Roboto" panose="02000000000000000000" pitchFamily="2" charset="0"/>
                <a:ea typeface="Roboto" panose="02000000000000000000" pitchFamily="2" charset="0"/>
                <a:cs typeface="+mn-cs"/>
              </a:rPr>
              <a:t>)</a:t>
            </a:r>
            <a:endParaRPr kumimoji="0" lang="en-US" sz="2400" b="1" i="0" u="none" strike="noStrike" kern="1200" cap="none" spc="0" normalizeH="0" baseline="0" noProof="0" dirty="0">
              <a:ln>
                <a:noFill/>
              </a:ln>
              <a:solidFill>
                <a:srgbClr val="F4F5FC"/>
              </a:solidFill>
              <a:effectLst/>
              <a:uLnTx/>
              <a:uFillTx/>
              <a:latin typeface="Roboto" panose="02000000000000000000" pitchFamily="2" charset="0"/>
              <a:ea typeface="Roboto" panose="02000000000000000000" pitchFamily="2" charset="0"/>
              <a:cs typeface="+mn-cs"/>
            </a:endParaRPr>
          </a:p>
        </p:txBody>
      </p:sp>
      <p:sp>
        <p:nvSpPr>
          <p:cNvPr id="2" name="Rectangle 1"/>
          <p:cNvSpPr/>
          <p:nvPr/>
        </p:nvSpPr>
        <p:spPr>
          <a:xfrm>
            <a:off x="93815" y="724496"/>
            <a:ext cx="4684160" cy="1233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tr-TR" sz="1800" b="1"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rPr>
              <a:t>Project Definition</a:t>
            </a:r>
          </a:p>
          <a:p>
            <a:pPr marL="0" marR="0" lvl="0" indent="0" algn="l" defTabSz="914400" rtl="0" eaLnBrk="1" fontAlgn="auto" latinLnBrk="0" hangingPunct="1">
              <a:spcBef>
                <a:spcPts val="0"/>
              </a:spcBef>
              <a:spcAft>
                <a:spcPts val="0"/>
              </a:spcAft>
              <a:buClrTx/>
              <a:buSzTx/>
              <a:buFontTx/>
              <a:buNone/>
              <a:tabLst/>
              <a:defRPr/>
            </a:pPr>
            <a:r>
              <a:rPr lang="en-US" sz="1100" b="0" i="0" dirty="0">
                <a:solidFill>
                  <a:schemeClr val="tx1"/>
                </a:solidFill>
                <a:effectLst/>
                <a:latin typeface="Roboto" panose="02000000000000000000" pitchFamily="2" charset="0"/>
                <a:ea typeface="Roboto" panose="02000000000000000000" pitchFamily="2" charset="0"/>
              </a:rPr>
              <a:t>Miss is an application used by salesperson in </a:t>
            </a:r>
            <a:r>
              <a:rPr lang="en-US" sz="1100" b="0" i="0" dirty="0" err="1">
                <a:solidFill>
                  <a:schemeClr val="tx1"/>
                </a:solidFill>
                <a:effectLst/>
                <a:latin typeface="Roboto" panose="02000000000000000000" pitchFamily="2" charset="0"/>
                <a:ea typeface="Roboto" panose="02000000000000000000" pitchFamily="2" charset="0"/>
              </a:rPr>
              <a:t>Koçtaş</a:t>
            </a:r>
            <a:r>
              <a:rPr lang="en-US" sz="1100" b="0" i="0" dirty="0">
                <a:solidFill>
                  <a:schemeClr val="tx1"/>
                </a:solidFill>
                <a:effectLst/>
                <a:latin typeface="Roboto" panose="02000000000000000000" pitchFamily="2" charset="0"/>
                <a:ea typeface="Roboto" panose="02000000000000000000" pitchFamily="2" charset="0"/>
              </a:rPr>
              <a:t> stores to sell products with or without stock in the store. </a:t>
            </a:r>
            <a:r>
              <a:rPr lang="tr-TR" sz="1100" b="0" i="0" dirty="0" err="1">
                <a:solidFill>
                  <a:srgbClr val="000000"/>
                </a:solidFill>
                <a:effectLst/>
                <a:latin typeface="Roboto" panose="02000000000000000000" pitchFamily="2" charset="0"/>
                <a:ea typeface="Roboto" panose="02000000000000000000" pitchFamily="2" charset="0"/>
              </a:rPr>
              <a:t>The</a:t>
            </a:r>
            <a:r>
              <a:rPr lang="tr-TR" sz="1100" b="0" i="0" dirty="0">
                <a:solidFill>
                  <a:srgbClr val="000000"/>
                </a:solidFill>
                <a:effectLst/>
                <a:latin typeface="Roboto" panose="02000000000000000000" pitchFamily="2" charset="0"/>
                <a:ea typeface="Roboto" panose="02000000000000000000" pitchFamily="2" charset="0"/>
              </a:rPr>
              <a:t> main </a:t>
            </a:r>
            <a:r>
              <a:rPr lang="tr-TR" sz="1100" b="0" i="0" dirty="0" err="1">
                <a:solidFill>
                  <a:srgbClr val="000000"/>
                </a:solidFill>
                <a:effectLst/>
                <a:latin typeface="Roboto" panose="02000000000000000000" pitchFamily="2" charset="0"/>
                <a:ea typeface="Roboto" panose="02000000000000000000" pitchFamily="2" charset="0"/>
              </a:rPr>
              <a:t>functions</a:t>
            </a:r>
            <a:r>
              <a:rPr lang="tr-TR" sz="1100" b="0" i="0" dirty="0">
                <a:solidFill>
                  <a:srgbClr val="000000"/>
                </a:solidFill>
                <a:effectLst/>
                <a:latin typeface="Roboto" panose="02000000000000000000" pitchFamily="2" charset="0"/>
                <a:ea typeface="Roboto" panose="02000000000000000000" pitchFamily="2" charset="0"/>
              </a:rPr>
              <a:t> of MISS </a:t>
            </a:r>
            <a:r>
              <a:rPr lang="tr-TR" sz="1100" b="0" i="0" dirty="0" err="1">
                <a:solidFill>
                  <a:srgbClr val="000000"/>
                </a:solidFill>
                <a:effectLst/>
                <a:latin typeface="Roboto" panose="02000000000000000000" pitchFamily="2" charset="0"/>
                <a:ea typeface="Roboto" panose="02000000000000000000" pitchFamily="2" charset="0"/>
              </a:rPr>
              <a:t>system</a:t>
            </a:r>
            <a:r>
              <a:rPr lang="tr-TR" sz="1100" b="0" i="0" dirty="0">
                <a:solidFill>
                  <a:srgbClr val="000000"/>
                </a:solidFill>
                <a:effectLst/>
                <a:latin typeface="Roboto" panose="02000000000000000000" pitchFamily="2" charset="0"/>
                <a:ea typeface="Roboto" panose="02000000000000000000" pitchFamily="2" charset="0"/>
              </a:rPr>
              <a:t> </a:t>
            </a:r>
            <a:r>
              <a:rPr lang="tr-TR" sz="1100" b="0" i="0" dirty="0" err="1">
                <a:solidFill>
                  <a:srgbClr val="000000"/>
                </a:solidFill>
                <a:effectLst/>
                <a:latin typeface="Roboto" panose="02000000000000000000" pitchFamily="2" charset="0"/>
                <a:ea typeface="Roboto" panose="02000000000000000000" pitchFamily="2" charset="0"/>
              </a:rPr>
              <a:t>are</a:t>
            </a:r>
            <a:r>
              <a:rPr lang="tr-TR" sz="1100" b="0" i="0" dirty="0">
                <a:solidFill>
                  <a:srgbClr val="000000"/>
                </a:solidFill>
                <a:effectLst/>
                <a:latin typeface="Roboto" panose="02000000000000000000" pitchFamily="2" charset="0"/>
                <a:ea typeface="Roboto" panose="02000000000000000000" pitchFamily="2" charset="0"/>
              </a:rPr>
              <a:t> </a:t>
            </a:r>
            <a:r>
              <a:rPr lang="tr-TR" sz="1100" b="0" i="0" dirty="0" err="1">
                <a:solidFill>
                  <a:srgbClr val="000000"/>
                </a:solidFill>
                <a:effectLst/>
                <a:latin typeface="Roboto" panose="02000000000000000000" pitchFamily="2" charset="0"/>
                <a:ea typeface="Roboto" panose="02000000000000000000" pitchFamily="2" charset="0"/>
              </a:rPr>
              <a:t>registering</a:t>
            </a:r>
            <a:r>
              <a:rPr lang="tr-TR" sz="1100" b="0" i="0" dirty="0">
                <a:solidFill>
                  <a:srgbClr val="000000"/>
                </a:solidFill>
                <a:effectLst/>
                <a:latin typeface="Roboto" panose="02000000000000000000" pitchFamily="2" charset="0"/>
                <a:ea typeface="Roboto" panose="02000000000000000000" pitchFamily="2" charset="0"/>
              </a:rPr>
              <a:t> </a:t>
            </a:r>
            <a:r>
              <a:rPr lang="tr-TR" sz="1100" b="0" i="0" dirty="0" err="1">
                <a:solidFill>
                  <a:srgbClr val="000000"/>
                </a:solidFill>
                <a:effectLst/>
                <a:latin typeface="Roboto" panose="02000000000000000000" pitchFamily="2" charset="0"/>
                <a:ea typeface="Roboto" panose="02000000000000000000" pitchFamily="2" charset="0"/>
              </a:rPr>
              <a:t>customer</a:t>
            </a:r>
            <a:r>
              <a:rPr lang="tr-TR" sz="1100" b="0" i="0" dirty="0">
                <a:solidFill>
                  <a:srgbClr val="000000"/>
                </a:solidFill>
                <a:effectLst/>
                <a:latin typeface="Roboto" panose="02000000000000000000" pitchFamily="2" charset="0"/>
                <a:ea typeface="Roboto" panose="02000000000000000000" pitchFamily="2" charset="0"/>
              </a:rPr>
              <a:t> </a:t>
            </a:r>
            <a:r>
              <a:rPr lang="tr-TR" sz="1100" b="0" i="0" dirty="0" err="1">
                <a:solidFill>
                  <a:srgbClr val="000000"/>
                </a:solidFill>
                <a:effectLst/>
                <a:latin typeface="Roboto" panose="02000000000000000000" pitchFamily="2" charset="0"/>
                <a:ea typeface="Roboto" panose="02000000000000000000" pitchFamily="2" charset="0"/>
              </a:rPr>
              <a:t>to</a:t>
            </a:r>
            <a:r>
              <a:rPr lang="tr-TR" sz="1100" b="0" i="0" dirty="0">
                <a:solidFill>
                  <a:srgbClr val="000000"/>
                </a:solidFill>
                <a:effectLst/>
                <a:latin typeface="Roboto" panose="02000000000000000000" pitchFamily="2" charset="0"/>
                <a:ea typeface="Roboto" panose="02000000000000000000" pitchFamily="2" charset="0"/>
              </a:rPr>
              <a:t> </a:t>
            </a:r>
            <a:r>
              <a:rPr lang="tr-TR" sz="1100" b="0" i="0" dirty="0" err="1">
                <a:solidFill>
                  <a:srgbClr val="000000"/>
                </a:solidFill>
                <a:effectLst/>
                <a:latin typeface="Roboto" panose="02000000000000000000" pitchFamily="2" charset="0"/>
                <a:ea typeface="Roboto" panose="02000000000000000000" pitchFamily="2" charset="0"/>
              </a:rPr>
              <a:t>the</a:t>
            </a:r>
            <a:r>
              <a:rPr lang="tr-TR" sz="1100" b="0" i="0" dirty="0">
                <a:solidFill>
                  <a:srgbClr val="000000"/>
                </a:solidFill>
                <a:effectLst/>
                <a:latin typeface="Roboto" panose="02000000000000000000" pitchFamily="2" charset="0"/>
                <a:ea typeface="Roboto" panose="02000000000000000000" pitchFamily="2" charset="0"/>
              </a:rPr>
              <a:t> DB, </a:t>
            </a:r>
            <a:r>
              <a:rPr lang="tr-TR" sz="1100" b="0" i="0" dirty="0" err="1">
                <a:solidFill>
                  <a:srgbClr val="000000"/>
                </a:solidFill>
                <a:effectLst/>
                <a:latin typeface="Roboto" panose="02000000000000000000" pitchFamily="2" charset="0"/>
                <a:ea typeface="Roboto" panose="02000000000000000000" pitchFamily="2" charset="0"/>
              </a:rPr>
              <a:t>creating</a:t>
            </a:r>
            <a:r>
              <a:rPr lang="tr-TR" sz="1100" b="0" i="0" dirty="0">
                <a:solidFill>
                  <a:srgbClr val="000000"/>
                </a:solidFill>
                <a:effectLst/>
                <a:latin typeface="Roboto" panose="02000000000000000000" pitchFamily="2" charset="0"/>
                <a:ea typeface="Roboto" panose="02000000000000000000" pitchFamily="2" charset="0"/>
              </a:rPr>
              <a:t> </a:t>
            </a:r>
            <a:r>
              <a:rPr lang="tr-TR" sz="1100" b="0" i="0" dirty="0" err="1">
                <a:solidFill>
                  <a:srgbClr val="000000"/>
                </a:solidFill>
                <a:effectLst/>
                <a:latin typeface="Roboto" panose="02000000000000000000" pitchFamily="2" charset="0"/>
                <a:ea typeface="Roboto" panose="02000000000000000000" pitchFamily="2" charset="0"/>
              </a:rPr>
              <a:t>sales</a:t>
            </a:r>
            <a:r>
              <a:rPr lang="tr-TR" sz="1100" b="0" i="0" dirty="0">
                <a:solidFill>
                  <a:srgbClr val="000000"/>
                </a:solidFill>
                <a:effectLst/>
                <a:latin typeface="Roboto" panose="02000000000000000000" pitchFamily="2" charset="0"/>
                <a:ea typeface="Roboto" panose="02000000000000000000" pitchFamily="2" charset="0"/>
              </a:rPr>
              <a:t> </a:t>
            </a:r>
            <a:r>
              <a:rPr lang="tr-TR" sz="1100" b="0" i="0" dirty="0" err="1">
                <a:solidFill>
                  <a:srgbClr val="000000"/>
                </a:solidFill>
                <a:effectLst/>
                <a:latin typeface="Roboto" panose="02000000000000000000" pitchFamily="2" charset="0"/>
                <a:ea typeface="Roboto" panose="02000000000000000000" pitchFamily="2" charset="0"/>
              </a:rPr>
              <a:t>basket,stocks</a:t>
            </a:r>
            <a:r>
              <a:rPr lang="tr-TR" sz="1100" b="0" i="0" dirty="0">
                <a:solidFill>
                  <a:srgbClr val="000000"/>
                </a:solidFill>
                <a:effectLst/>
                <a:latin typeface="Roboto" panose="02000000000000000000" pitchFamily="2" charset="0"/>
                <a:ea typeface="Roboto" panose="02000000000000000000" pitchFamily="2" charset="0"/>
              </a:rPr>
              <a:t> </a:t>
            </a:r>
            <a:r>
              <a:rPr lang="tr-TR" sz="1100" b="0" i="0" dirty="0" err="1">
                <a:solidFill>
                  <a:srgbClr val="000000"/>
                </a:solidFill>
                <a:effectLst/>
                <a:latin typeface="Roboto" panose="02000000000000000000" pitchFamily="2" charset="0"/>
                <a:ea typeface="Roboto" panose="02000000000000000000" pitchFamily="2" charset="0"/>
              </a:rPr>
              <a:t>inquiries</a:t>
            </a:r>
            <a:r>
              <a:rPr lang="tr-TR" sz="1100" dirty="0">
                <a:solidFill>
                  <a:schemeClr val="tx1"/>
                </a:solidFill>
                <a:latin typeface="Roboto" panose="02000000000000000000" pitchFamily="2" charset="0"/>
                <a:ea typeface="Roboto" panose="02000000000000000000" pitchFamily="2" charset="0"/>
              </a:rPr>
              <a:t>. </a:t>
            </a:r>
          </a:p>
        </p:txBody>
      </p:sp>
      <p:sp>
        <p:nvSpPr>
          <p:cNvPr id="22" name="Rectangle 21"/>
          <p:cNvSpPr/>
          <p:nvPr/>
        </p:nvSpPr>
        <p:spPr>
          <a:xfrm>
            <a:off x="93815" y="2232522"/>
            <a:ext cx="4684160" cy="27045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algn="l" defTabSz="914400" rtl="0" eaLnBrk="1" fontAlgn="auto" latinLnBrk="0" hangingPunct="1">
              <a:lnSpc>
                <a:spcPct val="130000"/>
              </a:lnSpc>
              <a:spcBef>
                <a:spcPts val="0"/>
              </a:spcBef>
              <a:spcAft>
                <a:spcPts val="0"/>
              </a:spcAft>
              <a:buClrTx/>
              <a:buSzTx/>
              <a:tabLst/>
              <a:defRPr/>
            </a:pPr>
            <a:r>
              <a:rPr kumimoji="0" lang="tr-TR" sz="1800" b="1" i="0" u="none" strike="noStrike" kern="1200" cap="none" spc="0" normalizeH="0" baseline="0" noProof="0" dirty="0" err="1">
                <a:ln>
                  <a:noFill/>
                </a:ln>
                <a:solidFill>
                  <a:schemeClr val="tx1"/>
                </a:solidFill>
                <a:effectLst/>
                <a:uLnTx/>
                <a:uFillTx/>
                <a:latin typeface="Roboto" panose="02000000000000000000" pitchFamily="2" charset="0"/>
                <a:ea typeface="Roboto" panose="02000000000000000000" pitchFamily="2" charset="0"/>
                <a:cs typeface="+mn-cs"/>
              </a:rPr>
              <a:t>Which</a:t>
            </a:r>
            <a:r>
              <a:rPr kumimoji="0" lang="tr-TR" sz="1800" b="1"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rPr>
              <a:t> problem is </a:t>
            </a:r>
            <a:r>
              <a:rPr kumimoji="0" lang="tr-TR" sz="1800" b="1" i="0" u="none" strike="noStrike" kern="1200" cap="none" spc="0" normalizeH="0" baseline="0" noProof="0" dirty="0" err="1">
                <a:ln>
                  <a:noFill/>
                </a:ln>
                <a:solidFill>
                  <a:schemeClr val="tx1"/>
                </a:solidFill>
                <a:effectLst/>
                <a:uLnTx/>
                <a:uFillTx/>
                <a:latin typeface="Roboto" panose="02000000000000000000" pitchFamily="2" charset="0"/>
                <a:ea typeface="Roboto" panose="02000000000000000000" pitchFamily="2" charset="0"/>
                <a:cs typeface="+mn-cs"/>
              </a:rPr>
              <a:t>solved</a:t>
            </a:r>
            <a:r>
              <a:rPr kumimoji="0" lang="tr-TR" sz="1800" b="1"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rPr>
              <a:t>?</a:t>
            </a:r>
          </a:p>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tr-TR" sz="1100" dirty="0" err="1">
                <a:solidFill>
                  <a:schemeClr val="tx1"/>
                </a:solidFill>
                <a:latin typeface="Roboto" panose="02000000000000000000" pitchFamily="2" charset="0"/>
                <a:ea typeface="Roboto" panose="02000000000000000000" pitchFamily="2" charset="0"/>
              </a:rPr>
              <a:t>Decreasing</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manual</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operations</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and</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burden</a:t>
            </a:r>
            <a:r>
              <a:rPr lang="tr-TR" sz="1100" dirty="0">
                <a:solidFill>
                  <a:schemeClr val="tx1"/>
                </a:solidFill>
                <a:latin typeface="Roboto" panose="02000000000000000000" pitchFamily="2" charset="0"/>
                <a:ea typeface="Roboto" panose="02000000000000000000" pitchFamily="2" charset="0"/>
              </a:rPr>
              <a:t> of </a:t>
            </a:r>
            <a:r>
              <a:rPr lang="tr-TR" sz="1100" dirty="0" err="1">
                <a:solidFill>
                  <a:schemeClr val="tx1"/>
                </a:solidFill>
                <a:latin typeface="Roboto" panose="02000000000000000000" pitchFamily="2" charset="0"/>
                <a:ea typeface="Roboto" panose="02000000000000000000" pitchFamily="2" charset="0"/>
              </a:rPr>
              <a:t>paperwork</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that</a:t>
            </a:r>
            <a:r>
              <a:rPr lang="tr-TR" sz="1100" dirty="0">
                <a:solidFill>
                  <a:schemeClr val="tx1"/>
                </a:solidFill>
                <a:latin typeface="Roboto" panose="02000000000000000000" pitchFamily="2" charset="0"/>
                <a:ea typeface="Roboto" panose="02000000000000000000" pitchFamily="2" charset="0"/>
              </a:rPr>
              <a:t> is done </a:t>
            </a:r>
            <a:r>
              <a:rPr lang="tr-TR" sz="1100" dirty="0" err="1">
                <a:solidFill>
                  <a:schemeClr val="tx1"/>
                </a:solidFill>
                <a:latin typeface="Roboto" panose="02000000000000000000" pitchFamily="2" charset="0"/>
                <a:ea typeface="Roboto" panose="02000000000000000000" pitchFamily="2" charset="0"/>
              </a:rPr>
              <a:t>by</a:t>
            </a:r>
            <a:r>
              <a:rPr lang="tr-TR" sz="1100" dirty="0">
                <a:solidFill>
                  <a:schemeClr val="tx1"/>
                </a:solidFill>
                <a:latin typeface="Roboto" panose="02000000000000000000" pitchFamily="2" charset="0"/>
                <a:ea typeface="Roboto" panose="02000000000000000000" pitchFamily="2" charset="0"/>
              </a:rPr>
              <a:t> </a:t>
            </a:r>
            <a:r>
              <a:rPr lang="en-US" sz="1100" b="0" i="0" dirty="0">
                <a:solidFill>
                  <a:schemeClr val="tx1"/>
                </a:solidFill>
                <a:effectLst/>
                <a:latin typeface="Roboto" panose="02000000000000000000" pitchFamily="2" charset="0"/>
                <a:ea typeface="Roboto" panose="02000000000000000000" pitchFamily="2" charset="0"/>
              </a:rPr>
              <a:t>store employees </a:t>
            </a:r>
          </a:p>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tr-TR" sz="1100" dirty="0" err="1">
                <a:solidFill>
                  <a:schemeClr val="tx1"/>
                </a:solidFill>
                <a:latin typeface="Roboto" panose="02000000000000000000" pitchFamily="2" charset="0"/>
                <a:ea typeface="Roboto" panose="02000000000000000000" pitchFamily="2" charset="0"/>
              </a:rPr>
              <a:t>With</a:t>
            </a:r>
            <a:r>
              <a:rPr lang="tr-TR" sz="1100" dirty="0">
                <a:solidFill>
                  <a:schemeClr val="tx1"/>
                </a:solidFill>
                <a:latin typeface="Roboto" panose="02000000000000000000" pitchFamily="2" charset="0"/>
                <a:ea typeface="Roboto" panose="02000000000000000000" pitchFamily="2" charset="0"/>
              </a:rPr>
              <a:t> in </a:t>
            </a:r>
            <a:r>
              <a:rPr lang="tr-TR" sz="1100" dirty="0" err="1">
                <a:solidFill>
                  <a:schemeClr val="tx1"/>
                </a:solidFill>
                <a:latin typeface="Roboto" panose="02000000000000000000" pitchFamily="2" charset="0"/>
                <a:ea typeface="Roboto" panose="02000000000000000000" pitchFamily="2" charset="0"/>
              </a:rPr>
              <a:t>digitilization</a:t>
            </a:r>
            <a:r>
              <a:rPr lang="tr-TR" sz="1100" dirty="0">
                <a:solidFill>
                  <a:schemeClr val="tx1"/>
                </a:solidFill>
                <a:latin typeface="Roboto" panose="02000000000000000000" pitchFamily="2" charset="0"/>
                <a:ea typeface="Roboto" panose="02000000000000000000" pitchFamily="2" charset="0"/>
              </a:rPr>
              <a:t> of </a:t>
            </a:r>
            <a:r>
              <a:rPr lang="tr-TR" sz="1100" dirty="0" err="1">
                <a:solidFill>
                  <a:schemeClr val="tx1"/>
                </a:solidFill>
                <a:latin typeface="Roboto" panose="02000000000000000000" pitchFamily="2" charset="0"/>
                <a:ea typeface="Roboto" panose="02000000000000000000" pitchFamily="2" charset="0"/>
              </a:rPr>
              <a:t>the</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process</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customer</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waiting</a:t>
            </a:r>
            <a:r>
              <a:rPr lang="tr-TR" sz="1100" dirty="0">
                <a:solidFill>
                  <a:schemeClr val="tx1"/>
                </a:solidFill>
                <a:latin typeface="Roboto" panose="02000000000000000000" pitchFamily="2" charset="0"/>
                <a:ea typeface="Roboto" panose="02000000000000000000" pitchFamily="2" charset="0"/>
              </a:rPr>
              <a:t> time has </a:t>
            </a:r>
            <a:r>
              <a:rPr lang="tr-TR" sz="1100" dirty="0" err="1">
                <a:solidFill>
                  <a:schemeClr val="tx1"/>
                </a:solidFill>
                <a:latin typeface="Roboto" panose="02000000000000000000" pitchFamily="2" charset="0"/>
                <a:ea typeface="Roboto" panose="02000000000000000000" pitchFamily="2" charset="0"/>
              </a:rPr>
              <a:t>been</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reduced</a:t>
            </a:r>
            <a:r>
              <a:rPr lang="tr-TR" sz="1100" dirty="0">
                <a:solidFill>
                  <a:schemeClr val="tx1"/>
                </a:solidFill>
                <a:latin typeface="Roboto" panose="02000000000000000000" pitchFamily="2" charset="0"/>
                <a:ea typeface="Roboto" panose="02000000000000000000" pitchFamily="2" charset="0"/>
              </a:rPr>
              <a:t>. </a:t>
            </a:r>
          </a:p>
          <a:p>
            <a:pPr marL="285750" lvl="0" indent="-285750">
              <a:lnSpc>
                <a:spcPct val="130000"/>
              </a:lnSpc>
              <a:buFont typeface="Arial" panose="020B0604020202020204" pitchFamily="34" charset="0"/>
              <a:buChar char="•"/>
              <a:defRPr/>
            </a:pPr>
            <a:r>
              <a:rPr lang="en-US" sz="1100" dirty="0">
                <a:solidFill>
                  <a:schemeClr val="tx1"/>
                </a:solidFill>
                <a:latin typeface="Roboto" panose="02000000000000000000" pitchFamily="2" charset="0"/>
                <a:ea typeface="Roboto" panose="02000000000000000000" pitchFamily="2" charset="0"/>
              </a:rPr>
              <a:t>With mobile payment, purchases can be made without waiting at the checkout or even coming to the store. </a:t>
            </a:r>
          </a:p>
          <a:p>
            <a:pPr marL="285750" lvl="0" indent="-285750">
              <a:lnSpc>
                <a:spcPct val="130000"/>
              </a:lnSpc>
              <a:buFont typeface="Arial" panose="020B0604020202020204" pitchFamily="34" charset="0"/>
              <a:buChar char="•"/>
              <a:defRPr/>
            </a:pPr>
            <a:r>
              <a:rPr lang="en-US" sz="1100" dirty="0">
                <a:solidFill>
                  <a:schemeClr val="tx1"/>
                </a:solidFill>
                <a:latin typeface="Roboto" panose="02000000000000000000" pitchFamily="2" charset="0"/>
                <a:ea typeface="Roboto" panose="02000000000000000000" pitchFamily="2" charset="0"/>
              </a:rPr>
              <a:t>Errors have been minimized in all sales processes and customer satisfaction has been increased.</a:t>
            </a:r>
          </a:p>
          <a:p>
            <a:pPr marL="285750" lvl="0" indent="-285750">
              <a:lnSpc>
                <a:spcPct val="130000"/>
              </a:lnSpc>
              <a:buFont typeface="Arial" panose="020B0604020202020204" pitchFamily="34" charset="0"/>
              <a:buChar char="•"/>
              <a:defRPr/>
            </a:pPr>
            <a:r>
              <a:rPr lang="tr-TR" sz="1100" dirty="0" err="1">
                <a:solidFill>
                  <a:schemeClr val="tx1"/>
                </a:solidFill>
                <a:latin typeface="Roboto" panose="02000000000000000000" pitchFamily="2" charset="0"/>
                <a:ea typeface="Roboto" panose="02000000000000000000" pitchFamily="2" charset="0"/>
              </a:rPr>
              <a:t>With</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the</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full</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integration</a:t>
            </a:r>
            <a:r>
              <a:rPr lang="tr-TR" sz="1100" dirty="0">
                <a:solidFill>
                  <a:schemeClr val="tx1"/>
                </a:solidFill>
                <a:latin typeface="Roboto" panose="02000000000000000000" pitchFamily="2" charset="0"/>
                <a:ea typeface="Roboto" panose="02000000000000000000" pitchFamily="2" charset="0"/>
              </a:rPr>
              <a:t> of Mona, </a:t>
            </a:r>
            <a:r>
              <a:rPr lang="tr-TR" sz="1100" dirty="0" err="1">
                <a:solidFill>
                  <a:schemeClr val="tx1"/>
                </a:solidFill>
                <a:latin typeface="Roboto" panose="02000000000000000000" pitchFamily="2" charset="0"/>
                <a:ea typeface="Roboto" panose="02000000000000000000" pitchFamily="2" charset="0"/>
              </a:rPr>
              <a:t>more</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accurate</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planning</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operation</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for</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sales</a:t>
            </a:r>
            <a:r>
              <a:rPr lang="tr-TR" sz="1100" dirty="0">
                <a:solidFill>
                  <a:schemeClr val="tx1"/>
                </a:solidFill>
                <a:latin typeface="Roboto" panose="02000000000000000000" pitchFamily="2" charset="0"/>
                <a:ea typeface="Roboto" panose="02000000000000000000" pitchFamily="2" charset="0"/>
              </a:rPr>
              <a:t> of s</a:t>
            </a:r>
            <a:r>
              <a:rPr lang="en-US" sz="1100" b="0" i="0" dirty="0">
                <a:solidFill>
                  <a:schemeClr val="tx1"/>
                </a:solidFill>
                <a:effectLst/>
                <a:latin typeface="Roboto" panose="02000000000000000000" pitchFamily="2" charset="0"/>
                <a:ea typeface="Roboto" panose="02000000000000000000" pitchFamily="2" charset="0"/>
              </a:rPr>
              <a:t>hipping and installation services</a:t>
            </a:r>
            <a:endParaRPr lang="tr-TR" sz="1100" dirty="0">
              <a:solidFill>
                <a:schemeClr val="tx1"/>
              </a:solidFill>
              <a:latin typeface="Roboto" panose="02000000000000000000" pitchFamily="2" charset="0"/>
              <a:ea typeface="Roboto" panose="02000000000000000000" pitchFamily="2" charset="0"/>
            </a:endParaRPr>
          </a:p>
        </p:txBody>
      </p:sp>
      <p:sp>
        <p:nvSpPr>
          <p:cNvPr id="23" name="Rectangle 22"/>
          <p:cNvSpPr/>
          <p:nvPr/>
        </p:nvSpPr>
        <p:spPr>
          <a:xfrm>
            <a:off x="93815" y="5071117"/>
            <a:ext cx="4684160" cy="14759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b="1" dirty="0">
                <a:solidFill>
                  <a:schemeClr val="tx1"/>
                </a:solidFill>
                <a:latin typeface="Roboto" panose="02000000000000000000" pitchFamily="2" charset="0"/>
                <a:ea typeface="Roboto" panose="02000000000000000000" pitchFamily="2" charset="0"/>
              </a:rPr>
              <a:t>Used Technologies</a:t>
            </a:r>
          </a:p>
          <a:p>
            <a:pPr marL="171450" marR="0" lvl="0" indent="-1714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sz="1100" b="1" dirty="0">
                <a:solidFill>
                  <a:schemeClr val="tx1"/>
                </a:solidFill>
                <a:latin typeface="Roboto" panose="02000000000000000000" pitchFamily="2" charset="0"/>
                <a:ea typeface="Roboto" panose="02000000000000000000" pitchFamily="2" charset="0"/>
              </a:rPr>
              <a:t>   </a:t>
            </a:r>
            <a:r>
              <a:rPr lang="tr-TR" sz="1100" dirty="0">
                <a:solidFill>
                  <a:schemeClr val="tx1"/>
                </a:solidFill>
                <a:latin typeface="Roboto" panose="02000000000000000000" pitchFamily="2" charset="0"/>
                <a:ea typeface="Roboto" panose="02000000000000000000" pitchFamily="2" charset="0"/>
              </a:rPr>
              <a:t>Sap RFC/ Sap </a:t>
            </a:r>
            <a:r>
              <a:rPr lang="tr-TR" sz="1100" dirty="0" err="1">
                <a:solidFill>
                  <a:schemeClr val="tx1"/>
                </a:solidFill>
                <a:latin typeface="Roboto" panose="02000000000000000000" pitchFamily="2" charset="0"/>
                <a:ea typeface="Roboto" panose="02000000000000000000" pitchFamily="2" charset="0"/>
              </a:rPr>
              <a:t>Abap</a:t>
            </a:r>
            <a:endParaRPr lang="tr-TR" sz="1100" dirty="0">
              <a:solidFill>
                <a:schemeClr val="tx1"/>
              </a:solidFill>
              <a:latin typeface="Roboto" panose="02000000000000000000" pitchFamily="2" charset="0"/>
              <a:ea typeface="Roboto" panose="02000000000000000000" pitchFamily="2" charset="0"/>
            </a:endParaRPr>
          </a:p>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tr-TR" sz="1100" dirty="0">
                <a:solidFill>
                  <a:schemeClr val="tx1"/>
                </a:solidFill>
                <a:latin typeface="Roboto" panose="02000000000000000000" pitchFamily="2" charset="0"/>
                <a:ea typeface="Roboto" panose="02000000000000000000" pitchFamily="2" charset="0"/>
              </a:rPr>
              <a:t>Sap Po</a:t>
            </a:r>
          </a:p>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tr-TR" sz="1100" dirty="0">
                <a:solidFill>
                  <a:schemeClr val="tx1"/>
                </a:solidFill>
                <a:latin typeface="Roboto" panose="02000000000000000000" pitchFamily="2" charset="0"/>
                <a:ea typeface="Roboto" panose="02000000000000000000" pitchFamily="2" charset="0"/>
              </a:rPr>
              <a:t>Java</a:t>
            </a:r>
          </a:p>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tr-TR" sz="1100" dirty="0" err="1">
                <a:solidFill>
                  <a:schemeClr val="tx1"/>
                </a:solidFill>
                <a:latin typeface="Roboto" panose="02000000000000000000" pitchFamily="2" charset="0"/>
                <a:ea typeface="Roboto" panose="02000000000000000000" pitchFamily="2" charset="0"/>
              </a:rPr>
              <a:t>Android</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İos</a:t>
            </a:r>
            <a:endParaRPr lang="tr-TR" sz="1100" dirty="0">
              <a:solidFill>
                <a:schemeClr val="tx1"/>
              </a:solidFill>
              <a:latin typeface="Roboto" panose="02000000000000000000" pitchFamily="2" charset="0"/>
              <a:ea typeface="Roboto" panose="02000000000000000000" pitchFamily="2" charset="0"/>
            </a:endParaRPr>
          </a:p>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tr-TR" sz="1100" dirty="0">
                <a:solidFill>
                  <a:schemeClr val="tx1"/>
                </a:solidFill>
                <a:latin typeface="Roboto" panose="02000000000000000000" pitchFamily="2" charset="0"/>
                <a:ea typeface="Roboto" panose="02000000000000000000" pitchFamily="2" charset="0"/>
              </a:rPr>
              <a:t>Cash </a:t>
            </a:r>
            <a:r>
              <a:rPr lang="tr-TR" sz="1100" dirty="0" err="1">
                <a:solidFill>
                  <a:schemeClr val="tx1"/>
                </a:solidFill>
                <a:latin typeface="Roboto" panose="02000000000000000000" pitchFamily="2" charset="0"/>
                <a:ea typeface="Roboto" panose="02000000000000000000" pitchFamily="2" charset="0"/>
              </a:rPr>
              <a:t>register</a:t>
            </a:r>
            <a:endParaRPr lang="tr-TR" sz="1100"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endParaRPr>
          </a:p>
        </p:txBody>
      </p:sp>
      <p:sp>
        <p:nvSpPr>
          <p:cNvPr id="24" name="Rectangle 23"/>
          <p:cNvSpPr/>
          <p:nvPr/>
        </p:nvSpPr>
        <p:spPr>
          <a:xfrm>
            <a:off x="8503920" y="719521"/>
            <a:ext cx="3594265" cy="17727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tr-TR" sz="1800" b="1"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rPr>
              <a:t>How </a:t>
            </a:r>
            <a:r>
              <a:rPr kumimoji="0" lang="tr-TR" sz="1800" b="1" i="0" u="none" strike="noStrike" kern="1200" cap="none" spc="0" normalizeH="0" baseline="0" noProof="0" dirty="0" err="1">
                <a:ln>
                  <a:noFill/>
                </a:ln>
                <a:solidFill>
                  <a:schemeClr val="tx1"/>
                </a:solidFill>
                <a:effectLst/>
                <a:uLnTx/>
                <a:uFillTx/>
                <a:latin typeface="Roboto" panose="02000000000000000000" pitchFamily="2" charset="0"/>
                <a:ea typeface="Roboto" panose="02000000000000000000" pitchFamily="2" charset="0"/>
                <a:cs typeface="+mn-cs"/>
              </a:rPr>
              <a:t>did</a:t>
            </a:r>
            <a:r>
              <a:rPr kumimoji="0" lang="tr-TR" sz="1800" b="1"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rPr>
              <a:t> it </a:t>
            </a:r>
            <a:r>
              <a:rPr kumimoji="0" lang="tr-TR" sz="1800" b="1" i="0" u="none" strike="noStrike" kern="1200" cap="none" spc="0" normalizeH="0" baseline="0" noProof="0" dirty="0" err="1">
                <a:ln>
                  <a:noFill/>
                </a:ln>
                <a:solidFill>
                  <a:schemeClr val="tx1"/>
                </a:solidFill>
                <a:effectLst/>
                <a:uLnTx/>
                <a:uFillTx/>
                <a:latin typeface="Roboto" panose="02000000000000000000" pitchFamily="2" charset="0"/>
                <a:ea typeface="Roboto" panose="02000000000000000000" pitchFamily="2" charset="0"/>
                <a:cs typeface="+mn-cs"/>
              </a:rPr>
              <a:t>succeed</a:t>
            </a:r>
            <a:r>
              <a:rPr kumimoji="0" lang="tr-TR" sz="1800" b="1"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rPr>
              <a:t>?</a:t>
            </a:r>
            <a:br>
              <a:rPr kumimoji="0" lang="tr-TR" sz="1800" b="1"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rPr>
            </a:br>
            <a:r>
              <a:rPr lang="en-US" sz="1100" dirty="0">
                <a:solidFill>
                  <a:schemeClr val="tx1"/>
                </a:solidFill>
                <a:latin typeface="Roboto" panose="02000000000000000000" pitchFamily="2" charset="0"/>
                <a:ea typeface="Roboto" panose="02000000000000000000" pitchFamily="2" charset="0"/>
              </a:rPr>
              <a:t>A new application model was built by analyzing the deficiencies and problems in the sales systems used in the stores. The developments has been made with Agile methodology by  the  project teams which contains business units, business solutions analysts and software developers</a:t>
            </a:r>
            <a:endParaRPr lang="tr-TR" sz="1100" dirty="0">
              <a:solidFill>
                <a:schemeClr val="tx1"/>
              </a:solidFill>
              <a:latin typeface="Roboto" panose="02000000000000000000" pitchFamily="2" charset="0"/>
              <a:ea typeface="Roboto" panose="02000000000000000000" pitchFamily="2" charset="0"/>
            </a:endParaRPr>
          </a:p>
        </p:txBody>
      </p:sp>
      <p:sp>
        <p:nvSpPr>
          <p:cNvPr id="27" name="Rectangle 26"/>
          <p:cNvSpPr/>
          <p:nvPr/>
        </p:nvSpPr>
        <p:spPr>
          <a:xfrm>
            <a:off x="8495705" y="2717200"/>
            <a:ext cx="3610694" cy="19595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tr-TR" sz="1400" b="1" i="0" u="none" strike="noStrike" kern="1200" cap="none" spc="0" normalizeH="0" baseline="0" noProof="0" dirty="0" err="1">
                <a:ln>
                  <a:noFill/>
                </a:ln>
                <a:solidFill>
                  <a:schemeClr val="tx1"/>
                </a:solidFill>
                <a:effectLst/>
                <a:uLnTx/>
                <a:uFillTx/>
                <a:latin typeface="Roboto" panose="02000000000000000000" pitchFamily="2" charset="0"/>
                <a:ea typeface="Roboto" panose="02000000000000000000" pitchFamily="2" charset="0"/>
                <a:cs typeface="+mn-cs"/>
              </a:rPr>
              <a:t>Why</a:t>
            </a:r>
            <a:r>
              <a:rPr kumimoji="0" lang="tr-TR" sz="1400" b="1"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rPr>
              <a:t> it is an </a:t>
            </a:r>
            <a:r>
              <a:rPr kumimoji="0" lang="tr-TR" sz="1400" b="1" i="0" u="none" strike="noStrike" kern="1200" cap="none" spc="0" normalizeH="0" baseline="0" noProof="0" dirty="0" err="1">
                <a:ln>
                  <a:noFill/>
                </a:ln>
                <a:solidFill>
                  <a:schemeClr val="tx1"/>
                </a:solidFill>
                <a:effectLst/>
                <a:uLnTx/>
                <a:uFillTx/>
                <a:latin typeface="Roboto" panose="02000000000000000000" pitchFamily="2" charset="0"/>
                <a:ea typeface="Roboto" panose="02000000000000000000" pitchFamily="2" charset="0"/>
                <a:cs typeface="+mn-cs"/>
              </a:rPr>
              <a:t>extraordinary</a:t>
            </a:r>
            <a:r>
              <a:rPr kumimoji="0" lang="tr-TR" sz="1400" b="1"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rPr>
              <a:t> </a:t>
            </a:r>
            <a:r>
              <a:rPr kumimoji="0" lang="tr-TR" sz="1400" b="1" i="0" u="none" strike="noStrike" kern="1200" cap="none" spc="0" normalizeH="0" baseline="0" noProof="0" dirty="0" err="1">
                <a:ln>
                  <a:noFill/>
                </a:ln>
                <a:solidFill>
                  <a:schemeClr val="tx1"/>
                </a:solidFill>
                <a:effectLst/>
                <a:uLnTx/>
                <a:uFillTx/>
                <a:latin typeface="Roboto" panose="02000000000000000000" pitchFamily="2" charset="0"/>
                <a:ea typeface="Roboto" panose="02000000000000000000" pitchFamily="2" charset="0"/>
                <a:cs typeface="+mn-cs"/>
              </a:rPr>
              <a:t>succes</a:t>
            </a:r>
            <a:r>
              <a:rPr kumimoji="0" lang="tr-TR" sz="1400" b="1"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rPr>
              <a:t>?</a:t>
            </a:r>
          </a:p>
          <a:p>
            <a:pPr>
              <a:lnSpc>
                <a:spcPct val="130000"/>
              </a:lnSpc>
              <a:defRPr/>
            </a:pPr>
            <a:r>
              <a:rPr lang="en-US" sz="1100" dirty="0">
                <a:solidFill>
                  <a:schemeClr val="tx1"/>
                </a:solidFill>
                <a:latin typeface="Roboto" panose="02000000000000000000" pitchFamily="2" charset="0"/>
                <a:ea typeface="Roboto" panose="02000000000000000000" pitchFamily="2" charset="0"/>
              </a:rPr>
              <a:t>Miss application is open to innovations and improvements. The most important feature of the application that makes it extraordinary is that new and different processes/developments can be added continuously and adapted for different retail stores.</a:t>
            </a:r>
            <a:endParaRPr lang="tr-TR" sz="1100"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tr-TR" sz="1400" b="1"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endParaRPr>
          </a:p>
        </p:txBody>
      </p:sp>
      <p:sp>
        <p:nvSpPr>
          <p:cNvPr id="28" name="Rectangle 27"/>
          <p:cNvSpPr/>
          <p:nvPr/>
        </p:nvSpPr>
        <p:spPr>
          <a:xfrm>
            <a:off x="8487491" y="4911145"/>
            <a:ext cx="3610694" cy="16359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30000"/>
              </a:lnSpc>
              <a:spcBef>
                <a:spcPts val="0"/>
              </a:spcBef>
              <a:spcAft>
                <a:spcPts val="0"/>
              </a:spcAft>
              <a:buClrTx/>
              <a:buSzTx/>
              <a:buFontTx/>
              <a:buNone/>
              <a:tabLst/>
              <a:defRPr/>
            </a:pPr>
            <a:r>
              <a:rPr lang="tr-TR" b="1" dirty="0" err="1">
                <a:solidFill>
                  <a:schemeClr val="tx1"/>
                </a:solidFill>
                <a:latin typeface="Roboto" panose="02000000000000000000" pitchFamily="2" charset="0"/>
                <a:ea typeface="Roboto" panose="02000000000000000000" pitchFamily="2" charset="0"/>
              </a:rPr>
              <a:t>Results</a:t>
            </a:r>
            <a:r>
              <a:rPr lang="tr-TR" b="1" dirty="0">
                <a:solidFill>
                  <a:schemeClr val="tx1"/>
                </a:solidFill>
                <a:latin typeface="Roboto" panose="02000000000000000000" pitchFamily="2" charset="0"/>
                <a:ea typeface="Roboto" panose="02000000000000000000" pitchFamily="2" charset="0"/>
              </a:rPr>
              <a:t> (KPI)</a:t>
            </a:r>
            <a:endParaRPr kumimoji="0" lang="tr-TR" sz="1800" b="1"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endParaRPr>
          </a:p>
          <a:p>
            <a:pPr marL="171450" marR="0" lvl="0" indent="-1714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tr-TR" sz="1100" dirty="0" err="1">
                <a:solidFill>
                  <a:schemeClr val="tx1"/>
                </a:solidFill>
                <a:latin typeface="Roboto" panose="02000000000000000000" pitchFamily="2" charset="0"/>
                <a:ea typeface="Roboto" panose="02000000000000000000" pitchFamily="2" charset="0"/>
              </a:rPr>
              <a:t>Inreasing</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customer</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satisfaction</a:t>
            </a:r>
            <a:r>
              <a:rPr lang="tr-TR" sz="1100" dirty="0">
                <a:solidFill>
                  <a:schemeClr val="tx1"/>
                </a:solidFill>
                <a:latin typeface="Roboto" panose="02000000000000000000" pitchFamily="2" charset="0"/>
                <a:ea typeface="Roboto" panose="02000000000000000000" pitchFamily="2" charset="0"/>
              </a:rPr>
              <a:t> </a:t>
            </a:r>
          </a:p>
          <a:p>
            <a:pPr marL="171450" marR="0" lvl="0" indent="-1714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tr-TR" sz="1100" dirty="0" err="1">
                <a:solidFill>
                  <a:schemeClr val="tx1"/>
                </a:solidFill>
                <a:latin typeface="Roboto" panose="02000000000000000000" pitchFamily="2" charset="0"/>
                <a:ea typeface="Roboto" panose="02000000000000000000" pitchFamily="2" charset="0"/>
              </a:rPr>
              <a:t>Inreasing</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satisfaction</a:t>
            </a:r>
            <a:r>
              <a:rPr lang="tr-TR" sz="1100" dirty="0">
                <a:solidFill>
                  <a:schemeClr val="tx1"/>
                </a:solidFill>
                <a:latin typeface="Roboto" panose="02000000000000000000" pitchFamily="2" charset="0"/>
                <a:ea typeface="Roboto" panose="02000000000000000000" pitchFamily="2" charset="0"/>
              </a:rPr>
              <a:t> of </a:t>
            </a:r>
            <a:r>
              <a:rPr lang="tr-TR" sz="1100" dirty="0" err="1">
                <a:solidFill>
                  <a:schemeClr val="tx1"/>
                </a:solidFill>
                <a:latin typeface="Roboto" panose="02000000000000000000" pitchFamily="2" charset="0"/>
                <a:ea typeface="Roboto" panose="02000000000000000000" pitchFamily="2" charset="0"/>
              </a:rPr>
              <a:t>store</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employees</a:t>
            </a:r>
            <a:endParaRPr lang="tr-TR" sz="1100" dirty="0">
              <a:solidFill>
                <a:schemeClr val="tx1"/>
              </a:solidFill>
              <a:latin typeface="Roboto" panose="02000000000000000000" pitchFamily="2" charset="0"/>
              <a:ea typeface="Roboto" panose="02000000000000000000" pitchFamily="2" charset="0"/>
            </a:endParaRPr>
          </a:p>
          <a:p>
            <a:pPr marL="171450" marR="0" lvl="0" indent="-1714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tr-TR" sz="1100" dirty="0" err="1">
                <a:solidFill>
                  <a:schemeClr val="tx1"/>
                </a:solidFill>
                <a:latin typeface="Roboto" panose="02000000000000000000" pitchFamily="2" charset="0"/>
                <a:ea typeface="Roboto" panose="02000000000000000000" pitchFamily="2" charset="0"/>
              </a:rPr>
              <a:t>Reducing</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the</a:t>
            </a:r>
            <a:r>
              <a:rPr lang="tr-TR" sz="1100" dirty="0">
                <a:solidFill>
                  <a:schemeClr val="tx1"/>
                </a:solidFill>
                <a:latin typeface="Roboto" panose="02000000000000000000" pitchFamily="2" charset="0"/>
                <a:ea typeface="Roboto" panose="02000000000000000000" pitchFamily="2" charset="0"/>
              </a:rPr>
              <a:t> </a:t>
            </a:r>
            <a:r>
              <a:rPr lang="tr-TR" sz="1100" dirty="0" err="1">
                <a:solidFill>
                  <a:schemeClr val="tx1"/>
                </a:solidFill>
                <a:latin typeface="Roboto" panose="02000000000000000000" pitchFamily="2" charset="0"/>
                <a:ea typeface="Roboto" panose="02000000000000000000" pitchFamily="2" charset="0"/>
              </a:rPr>
              <a:t>workload</a:t>
            </a:r>
            <a:r>
              <a:rPr lang="tr-TR" sz="1100" dirty="0">
                <a:solidFill>
                  <a:schemeClr val="tx1"/>
                </a:solidFill>
                <a:latin typeface="Roboto" panose="02000000000000000000" pitchFamily="2" charset="0"/>
                <a:ea typeface="Roboto" panose="02000000000000000000" pitchFamily="2" charset="0"/>
              </a:rPr>
              <a:t> of </a:t>
            </a:r>
            <a:r>
              <a:rPr lang="tr-TR" sz="1100" dirty="0" err="1">
                <a:solidFill>
                  <a:schemeClr val="tx1"/>
                </a:solidFill>
                <a:latin typeface="Roboto" panose="02000000000000000000" pitchFamily="2" charset="0"/>
                <a:ea typeface="Roboto" panose="02000000000000000000" pitchFamily="2" charset="0"/>
              </a:rPr>
              <a:t>employess</a:t>
            </a:r>
            <a:r>
              <a:rPr lang="tr-TR" sz="1100" dirty="0">
                <a:solidFill>
                  <a:schemeClr val="tx1"/>
                </a:solidFill>
                <a:latin typeface="Roboto" panose="02000000000000000000" pitchFamily="2" charset="0"/>
                <a:ea typeface="Roboto" panose="02000000000000000000" pitchFamily="2" charset="0"/>
              </a:rPr>
              <a:t> </a:t>
            </a:r>
          </a:p>
          <a:p>
            <a:pPr marL="171450" marR="0" lvl="0" indent="-1714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tr-TR" sz="1100" dirty="0" err="1">
                <a:solidFill>
                  <a:schemeClr val="tx1"/>
                </a:solidFill>
                <a:latin typeface="Roboto" panose="02000000000000000000" pitchFamily="2" charset="0"/>
                <a:ea typeface="Roboto" panose="02000000000000000000" pitchFamily="2" charset="0"/>
              </a:rPr>
              <a:t>Providing</a:t>
            </a:r>
            <a:r>
              <a:rPr lang="tr-TR" sz="1100" dirty="0">
                <a:solidFill>
                  <a:schemeClr val="tx1"/>
                </a:solidFill>
                <a:latin typeface="Roboto" panose="02000000000000000000" pitchFamily="2" charset="0"/>
                <a:ea typeface="Roboto" panose="02000000000000000000" pitchFamily="2" charset="0"/>
              </a:rPr>
              <a:t> </a:t>
            </a:r>
            <a:r>
              <a:rPr lang="en-US" sz="1100" dirty="0">
                <a:solidFill>
                  <a:schemeClr val="tx1"/>
                </a:solidFill>
                <a:latin typeface="Roboto" panose="02000000000000000000" pitchFamily="2" charset="0"/>
                <a:ea typeface="Roboto" panose="02000000000000000000" pitchFamily="2" charset="0"/>
              </a:rPr>
              <a:t>more product options to the customers.</a:t>
            </a:r>
            <a:endParaRPr lang="tr-TR" sz="1100" dirty="0">
              <a:solidFill>
                <a:schemeClr val="tx1"/>
              </a:solidFill>
              <a:latin typeface="Roboto" panose="02000000000000000000" pitchFamily="2" charset="0"/>
              <a:ea typeface="Roboto" panose="02000000000000000000" pitchFamily="2"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TR" altLang="en-TR" sz="1100" dirty="0">
                <a:solidFill>
                  <a:schemeClr val="tx1"/>
                </a:solidFill>
                <a:latin typeface="Roboto" panose="02000000000000000000" pitchFamily="2" charset="0"/>
                <a:ea typeface="Roboto" panose="02000000000000000000" pitchFamily="2" charset="0"/>
              </a:rPr>
              <a:t>Reducing sales transaction time from 15 minutes to 1-2 minutes</a:t>
            </a:r>
          </a:p>
          <a:p>
            <a:pPr marL="0" marR="0" lvl="0" indent="0" algn="l" defTabSz="914400" rtl="0" eaLnBrk="0" fontAlgn="base" latinLnBrk="0" hangingPunct="0">
              <a:lnSpc>
                <a:spcPct val="100000"/>
              </a:lnSpc>
              <a:spcBef>
                <a:spcPct val="0"/>
              </a:spcBef>
              <a:spcAft>
                <a:spcPct val="0"/>
              </a:spcAft>
              <a:buClrTx/>
              <a:buSzTx/>
              <a:buFontTx/>
              <a:buNone/>
              <a:tabLst/>
            </a:pPr>
            <a:br>
              <a:rPr kumimoji="0" lang="en-TR" altLang="en-TR"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kumimoji="0" lang="en-TR" altLang="en-TR" sz="1000" b="0" i="0" u="none" strike="noStrike" cap="none" normalizeH="0" baseline="0" dirty="0">
              <a:ln>
                <a:noFill/>
              </a:ln>
              <a:solidFill>
                <a:schemeClr val="tx1"/>
              </a:solidFill>
              <a:effectLst/>
              <a:latin typeface="Arial" panose="020B0604020202020204" pitchFamily="34" charset="0"/>
            </a:endParaRPr>
          </a:p>
          <a:p>
            <a:pPr marL="171450" marR="0" lvl="0" indent="-1714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lang="tr-TR" sz="1100" dirty="0">
              <a:solidFill>
                <a:schemeClr val="tx1"/>
              </a:solidFill>
              <a:latin typeface="Roboto" panose="02000000000000000000" pitchFamily="2" charset="0"/>
              <a:ea typeface="Roboto" panose="02000000000000000000" pitchFamily="2" charset="0"/>
            </a:endParaRPr>
          </a:p>
          <a:p>
            <a:pPr marR="0" lvl="0" algn="l" defTabSz="914400" rtl="0" eaLnBrk="1" fontAlgn="auto" latinLnBrk="0" hangingPunct="1">
              <a:lnSpc>
                <a:spcPct val="130000"/>
              </a:lnSpc>
              <a:spcBef>
                <a:spcPts val="0"/>
              </a:spcBef>
              <a:spcAft>
                <a:spcPts val="0"/>
              </a:spcAft>
              <a:buClrTx/>
              <a:buSzTx/>
              <a:tabLst/>
              <a:defRPr/>
            </a:pPr>
            <a:endParaRPr lang="tr-TR" sz="1100" dirty="0">
              <a:solidFill>
                <a:schemeClr val="tx1"/>
              </a:solidFill>
              <a:latin typeface="Roboto" panose="02000000000000000000" pitchFamily="2" charset="0"/>
              <a:ea typeface="Roboto" panose="02000000000000000000" pitchFamily="2" charset="0"/>
            </a:endParaRPr>
          </a:p>
          <a:p>
            <a:pPr marL="171450" marR="0" lvl="0" indent="-1714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lang="tr-TR" sz="1100" dirty="0">
              <a:solidFill>
                <a:schemeClr val="tx1"/>
              </a:solidFill>
              <a:latin typeface="Roboto" panose="02000000000000000000" pitchFamily="2" charset="0"/>
              <a:ea typeface="Roboto" panose="02000000000000000000" pitchFamily="2" charset="0"/>
            </a:endParaRPr>
          </a:p>
          <a:p>
            <a:pPr marL="171450" marR="0" lvl="0" indent="-1714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lang="tr-TR" sz="1100" dirty="0">
              <a:solidFill>
                <a:schemeClr val="tx1"/>
              </a:solidFill>
              <a:latin typeface="Roboto" panose="02000000000000000000" pitchFamily="2" charset="0"/>
              <a:ea typeface="Roboto" panose="02000000000000000000" pitchFamily="2" charset="0"/>
            </a:endParaRPr>
          </a:p>
        </p:txBody>
      </p:sp>
      <p:pic>
        <p:nvPicPr>
          <p:cNvPr id="11" name="Picture 10">
            <a:extLst>
              <a:ext uri="{FF2B5EF4-FFF2-40B4-BE49-F238E27FC236}">
                <a16:creationId xmlns:a16="http://schemas.microsoft.com/office/drawing/2014/main" id="{8D92D57E-D804-6DA4-8E4C-ADE3DC937C7A}"/>
              </a:ext>
            </a:extLst>
          </p:cNvPr>
          <p:cNvPicPr>
            <a:picLocks noChangeAspect="1"/>
          </p:cNvPicPr>
          <p:nvPr/>
        </p:nvPicPr>
        <p:blipFill>
          <a:blip r:embed="rId3"/>
          <a:stretch>
            <a:fillRect/>
          </a:stretch>
        </p:blipFill>
        <p:spPr>
          <a:xfrm>
            <a:off x="5478970" y="516243"/>
            <a:ext cx="2332168" cy="2354628"/>
          </a:xfrm>
          <a:prstGeom prst="rect">
            <a:avLst/>
          </a:prstGeom>
        </p:spPr>
      </p:pic>
      <p:pic>
        <p:nvPicPr>
          <p:cNvPr id="12" name="Picture 2" descr="Graphical user interface, application&#10;&#10;Description automatically generated">
            <a:extLst>
              <a:ext uri="{FF2B5EF4-FFF2-40B4-BE49-F238E27FC236}">
                <a16:creationId xmlns:a16="http://schemas.microsoft.com/office/drawing/2014/main" id="{55DF5555-44CE-2E4F-D55F-90AB690212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542" y="2664695"/>
            <a:ext cx="2332168" cy="389995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CB431AF-0F36-9690-FF20-E8785C524962}"/>
              </a:ext>
            </a:extLst>
          </p:cNvPr>
          <p:cNvSpPr txBox="1"/>
          <p:nvPr/>
        </p:nvSpPr>
        <p:spPr>
          <a:xfrm>
            <a:off x="2192215" y="6717323"/>
            <a:ext cx="184731" cy="369332"/>
          </a:xfrm>
          <a:prstGeom prst="rect">
            <a:avLst/>
          </a:prstGeom>
          <a:noFill/>
        </p:spPr>
        <p:txBody>
          <a:bodyPr wrap="none" rtlCol="0">
            <a:spAutoFit/>
          </a:bodyPr>
          <a:lstStyle/>
          <a:p>
            <a:endParaRPr lang="en-TR" dirty="0"/>
          </a:p>
        </p:txBody>
      </p:sp>
    </p:spTree>
    <p:extLst>
      <p:ext uri="{BB962C8B-B14F-4D97-AF65-F5344CB8AC3E}">
        <p14:creationId xmlns:p14="http://schemas.microsoft.com/office/powerpoint/2010/main" val="221796160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 y="0"/>
            <a:ext cx="12192001" cy="461665"/>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4F5FC"/>
                </a:solidFill>
                <a:effectLst/>
                <a:uLnTx/>
                <a:uFillTx/>
                <a:latin typeface="Roboto" panose="02000000000000000000" pitchFamily="2" charset="0"/>
                <a:ea typeface="Roboto" panose="02000000000000000000" pitchFamily="2" charset="0"/>
                <a:cs typeface="+mn-cs"/>
              </a:rPr>
              <a:t>Koçtaş</a:t>
            </a:r>
            <a:r>
              <a:rPr kumimoji="0" lang="tr-TR" sz="2400" b="1" i="0" u="none" strike="noStrike" kern="1200" cap="none" spc="0" normalizeH="0" baseline="0" noProof="0" dirty="0">
                <a:ln>
                  <a:noFill/>
                </a:ln>
                <a:solidFill>
                  <a:srgbClr val="F4F5FC"/>
                </a:solidFill>
                <a:effectLst/>
                <a:uLnTx/>
                <a:uFillTx/>
                <a:latin typeface="Roboto" panose="02000000000000000000" pitchFamily="2" charset="0"/>
                <a:ea typeface="Roboto" panose="02000000000000000000" pitchFamily="2" charset="0"/>
                <a:cs typeface="+mn-cs"/>
              </a:rPr>
              <a:t> –</a:t>
            </a:r>
            <a:r>
              <a:rPr kumimoji="0" lang="tr-TR" sz="2400" b="1" i="0" u="none" strike="noStrike" kern="1200" cap="none" spc="0" normalizeH="0" baseline="0" noProof="0" dirty="0" err="1">
                <a:ln>
                  <a:noFill/>
                </a:ln>
                <a:solidFill>
                  <a:srgbClr val="F4F5FC"/>
                </a:solidFill>
                <a:effectLst/>
                <a:uLnTx/>
                <a:uFillTx/>
                <a:latin typeface="Roboto" panose="02000000000000000000" pitchFamily="2" charset="0"/>
                <a:ea typeface="Roboto" panose="02000000000000000000" pitchFamily="2" charset="0"/>
                <a:cs typeface="+mn-cs"/>
              </a:rPr>
              <a:t>In</a:t>
            </a:r>
            <a:r>
              <a:rPr kumimoji="0" lang="tr-TR" sz="2400" b="1" i="0" u="none" strike="noStrike" kern="1200" cap="none" spc="0" normalizeH="0" baseline="0" noProof="0" dirty="0">
                <a:ln>
                  <a:noFill/>
                </a:ln>
                <a:solidFill>
                  <a:srgbClr val="F4F5FC"/>
                </a:solidFill>
                <a:effectLst/>
                <a:uLnTx/>
                <a:uFillTx/>
                <a:latin typeface="Roboto" panose="02000000000000000000" pitchFamily="2" charset="0"/>
                <a:ea typeface="Roboto" panose="02000000000000000000" pitchFamily="2" charset="0"/>
                <a:cs typeface="+mn-cs"/>
              </a:rPr>
              <a:t> </a:t>
            </a:r>
            <a:r>
              <a:rPr kumimoji="0" lang="tr-TR" sz="2400" b="1" i="0" u="none" strike="noStrike" kern="1200" cap="none" spc="0" normalizeH="0" baseline="0" noProof="0" dirty="0" err="1">
                <a:ln>
                  <a:noFill/>
                </a:ln>
                <a:solidFill>
                  <a:srgbClr val="F4F5FC"/>
                </a:solidFill>
                <a:effectLst/>
                <a:uLnTx/>
                <a:uFillTx/>
                <a:latin typeface="Roboto" panose="02000000000000000000" pitchFamily="2" charset="0"/>
                <a:ea typeface="Roboto" panose="02000000000000000000" pitchFamily="2" charset="0"/>
                <a:cs typeface="+mn-cs"/>
              </a:rPr>
              <a:t>store</a:t>
            </a:r>
            <a:r>
              <a:rPr kumimoji="0" lang="tr-TR" sz="2400" b="1" i="0" u="none" strike="noStrike" kern="1200" cap="none" spc="0" normalizeH="0" baseline="0" noProof="0" dirty="0">
                <a:ln>
                  <a:noFill/>
                </a:ln>
                <a:solidFill>
                  <a:srgbClr val="F4F5FC"/>
                </a:solidFill>
                <a:effectLst/>
                <a:uLnTx/>
                <a:uFillTx/>
                <a:latin typeface="Roboto" panose="02000000000000000000" pitchFamily="2" charset="0"/>
                <a:ea typeface="Roboto" panose="02000000000000000000" pitchFamily="2" charset="0"/>
                <a:cs typeface="+mn-cs"/>
              </a:rPr>
              <a:t> </a:t>
            </a:r>
            <a:r>
              <a:rPr kumimoji="0" lang="tr-TR" sz="2400" b="1" i="0" u="none" strike="noStrike" kern="1200" cap="none" spc="0" normalizeH="0" baseline="0" noProof="0" dirty="0" err="1">
                <a:ln>
                  <a:noFill/>
                </a:ln>
                <a:solidFill>
                  <a:srgbClr val="F4F5FC"/>
                </a:solidFill>
                <a:effectLst/>
                <a:uLnTx/>
                <a:uFillTx/>
                <a:latin typeface="Roboto" panose="02000000000000000000" pitchFamily="2" charset="0"/>
                <a:ea typeface="Roboto" panose="02000000000000000000" pitchFamily="2" charset="0"/>
                <a:cs typeface="+mn-cs"/>
              </a:rPr>
              <a:t>Sales</a:t>
            </a:r>
            <a:r>
              <a:rPr kumimoji="0" lang="tr-TR" sz="2400" b="1" i="0" u="none" strike="noStrike" kern="1200" cap="none" spc="0" normalizeH="0" baseline="0" noProof="0" dirty="0">
                <a:ln>
                  <a:noFill/>
                </a:ln>
                <a:solidFill>
                  <a:srgbClr val="F4F5FC"/>
                </a:solidFill>
                <a:effectLst/>
                <a:uLnTx/>
                <a:uFillTx/>
                <a:latin typeface="Roboto" panose="02000000000000000000" pitchFamily="2" charset="0"/>
                <a:ea typeface="Roboto" panose="02000000000000000000" pitchFamily="2" charset="0"/>
                <a:cs typeface="+mn-cs"/>
              </a:rPr>
              <a:t> </a:t>
            </a:r>
            <a:r>
              <a:rPr lang="tr-TR" sz="2400" b="1" dirty="0">
                <a:solidFill>
                  <a:srgbClr val="F4F5FC"/>
                </a:solidFill>
                <a:latin typeface="Roboto" panose="02000000000000000000" pitchFamily="2" charset="0"/>
                <a:ea typeface="Roboto" panose="02000000000000000000" pitchFamily="2" charset="0"/>
              </a:rPr>
              <a:t>S</a:t>
            </a:r>
            <a:r>
              <a:rPr kumimoji="0" lang="tr-TR" sz="2400" b="1" i="0" u="none" strike="noStrike" kern="1200" cap="none" spc="0" normalizeH="0" baseline="0" noProof="0" dirty="0" err="1">
                <a:ln>
                  <a:noFill/>
                </a:ln>
                <a:solidFill>
                  <a:srgbClr val="F4F5FC"/>
                </a:solidFill>
                <a:effectLst/>
                <a:uLnTx/>
                <a:uFillTx/>
                <a:latin typeface="Roboto" panose="02000000000000000000" pitchFamily="2" charset="0"/>
                <a:ea typeface="Roboto" panose="02000000000000000000" pitchFamily="2" charset="0"/>
                <a:cs typeface="+mn-cs"/>
              </a:rPr>
              <a:t>ystem</a:t>
            </a:r>
            <a:r>
              <a:rPr kumimoji="0" lang="tr-TR" sz="2400" b="1" i="0" u="none" strike="noStrike" kern="1200" cap="none" spc="0" normalizeH="0" baseline="0" noProof="0" dirty="0">
                <a:ln>
                  <a:noFill/>
                </a:ln>
                <a:solidFill>
                  <a:srgbClr val="F4F5FC"/>
                </a:solidFill>
                <a:effectLst/>
                <a:uLnTx/>
                <a:uFillTx/>
                <a:latin typeface="Roboto" panose="02000000000000000000" pitchFamily="2" charset="0"/>
                <a:ea typeface="Roboto" panose="02000000000000000000" pitchFamily="2" charset="0"/>
                <a:cs typeface="+mn-cs"/>
              </a:rPr>
              <a:t> (</a:t>
            </a:r>
            <a:r>
              <a:rPr kumimoji="0" lang="tr-TR" sz="2400" b="1" i="0" u="none" strike="noStrike" kern="1200" cap="none" spc="0" normalizeH="0" baseline="0" noProof="0" dirty="0" err="1">
                <a:ln>
                  <a:noFill/>
                </a:ln>
                <a:solidFill>
                  <a:srgbClr val="F4F5FC"/>
                </a:solidFill>
                <a:effectLst/>
                <a:uLnTx/>
                <a:uFillTx/>
                <a:latin typeface="Roboto" panose="02000000000000000000" pitchFamily="2" charset="0"/>
                <a:ea typeface="Roboto" panose="02000000000000000000" pitchFamily="2" charset="0"/>
                <a:cs typeface="+mn-cs"/>
              </a:rPr>
              <a:t>Miss</a:t>
            </a:r>
            <a:r>
              <a:rPr kumimoji="0" lang="tr-TR" sz="2400" b="1" i="0" u="none" strike="noStrike" kern="1200" cap="none" spc="0" normalizeH="0" baseline="0" noProof="0" dirty="0">
                <a:ln>
                  <a:noFill/>
                </a:ln>
                <a:solidFill>
                  <a:srgbClr val="F4F5FC"/>
                </a:solidFill>
                <a:effectLst/>
                <a:uLnTx/>
                <a:uFillTx/>
                <a:latin typeface="Roboto" panose="02000000000000000000" pitchFamily="2" charset="0"/>
                <a:ea typeface="Roboto" panose="02000000000000000000" pitchFamily="2" charset="0"/>
                <a:cs typeface="+mn-cs"/>
              </a:rPr>
              <a:t>)</a:t>
            </a:r>
            <a:endParaRPr kumimoji="0" lang="en-US" sz="2400" b="1" i="0" u="none" strike="noStrike" kern="1200" cap="none" spc="0" normalizeH="0" baseline="0" noProof="0" dirty="0">
              <a:ln>
                <a:noFill/>
              </a:ln>
              <a:solidFill>
                <a:srgbClr val="F4F5FC"/>
              </a:solidFill>
              <a:effectLst/>
              <a:uLnTx/>
              <a:uFillTx/>
              <a:latin typeface="Roboto" panose="02000000000000000000" pitchFamily="2" charset="0"/>
              <a:ea typeface="Roboto" panose="02000000000000000000" pitchFamily="2" charset="0"/>
              <a:cs typeface="+mn-cs"/>
            </a:endParaRPr>
          </a:p>
        </p:txBody>
      </p:sp>
      <p:sp>
        <p:nvSpPr>
          <p:cNvPr id="2" name="Rectangle 1"/>
          <p:cNvSpPr/>
          <p:nvPr/>
        </p:nvSpPr>
        <p:spPr>
          <a:xfrm>
            <a:off x="93815" y="558141"/>
            <a:ext cx="11898578" cy="6159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tr-TR" sz="1800" b="1" i="0" u="none" strike="noStrike" kern="1200" cap="none" spc="0" normalizeH="0" baseline="0" noProof="0" dirty="0" err="1">
                <a:ln>
                  <a:noFill/>
                </a:ln>
                <a:solidFill>
                  <a:schemeClr val="tx1"/>
                </a:solidFill>
                <a:effectLst/>
                <a:uLnTx/>
                <a:uFillTx/>
                <a:latin typeface="Roboto" panose="02000000000000000000" pitchFamily="2" charset="0"/>
                <a:ea typeface="Roboto" panose="02000000000000000000" pitchFamily="2" charset="0"/>
                <a:cs typeface="+mn-cs"/>
              </a:rPr>
              <a:t>Process</a:t>
            </a:r>
            <a:r>
              <a:rPr kumimoji="0" lang="tr-TR" sz="1800" b="1"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rPr>
              <a:t> </a:t>
            </a:r>
            <a:r>
              <a:rPr kumimoji="0" lang="tr-TR" sz="1800" b="1" i="0" u="none" strike="noStrike" kern="1200" cap="none" spc="0" normalizeH="0" baseline="0" noProof="0" dirty="0" err="1">
                <a:ln>
                  <a:noFill/>
                </a:ln>
                <a:solidFill>
                  <a:schemeClr val="tx1"/>
                </a:solidFill>
                <a:effectLst/>
                <a:uLnTx/>
                <a:uFillTx/>
                <a:latin typeface="Roboto" panose="02000000000000000000" pitchFamily="2" charset="0"/>
                <a:ea typeface="Roboto" panose="02000000000000000000" pitchFamily="2" charset="0"/>
                <a:cs typeface="+mn-cs"/>
              </a:rPr>
              <a:t>Steps</a:t>
            </a:r>
            <a:endParaRPr kumimoji="0" lang="tr-TR" sz="1800" b="1"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endParaRPr>
          </a:p>
        </p:txBody>
      </p:sp>
      <p:pic>
        <p:nvPicPr>
          <p:cNvPr id="12" name="Picture 2" descr="Graphical user interface, application&#10;&#10;Description automatically generated">
            <a:extLst>
              <a:ext uri="{FF2B5EF4-FFF2-40B4-BE49-F238E27FC236}">
                <a16:creationId xmlns:a16="http://schemas.microsoft.com/office/drawing/2014/main" id="{55DF5555-44CE-2E4F-D55F-90AB69021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54" y="3496087"/>
            <a:ext cx="1504205" cy="30747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CB431AF-0F36-9690-FF20-E8785C524962}"/>
              </a:ext>
            </a:extLst>
          </p:cNvPr>
          <p:cNvSpPr txBox="1"/>
          <p:nvPr/>
        </p:nvSpPr>
        <p:spPr>
          <a:xfrm>
            <a:off x="2192215" y="6717323"/>
            <a:ext cx="184731" cy="369332"/>
          </a:xfrm>
          <a:prstGeom prst="rect">
            <a:avLst/>
          </a:prstGeom>
          <a:noFill/>
        </p:spPr>
        <p:txBody>
          <a:bodyPr wrap="none" rtlCol="0">
            <a:spAutoFit/>
          </a:bodyPr>
          <a:lstStyle/>
          <a:p>
            <a:endParaRPr lang="en-TR" dirty="0"/>
          </a:p>
        </p:txBody>
      </p:sp>
      <p:pic>
        <p:nvPicPr>
          <p:cNvPr id="3" name="Picture 2">
            <a:extLst>
              <a:ext uri="{FF2B5EF4-FFF2-40B4-BE49-F238E27FC236}">
                <a16:creationId xmlns:a16="http://schemas.microsoft.com/office/drawing/2014/main" id="{30D198B5-E21D-5927-8E84-095D2456DCA9}"/>
              </a:ext>
            </a:extLst>
          </p:cNvPr>
          <p:cNvPicPr>
            <a:picLocks noChangeAspect="1"/>
          </p:cNvPicPr>
          <p:nvPr/>
        </p:nvPicPr>
        <p:blipFill>
          <a:blip r:embed="rId4"/>
          <a:stretch>
            <a:fillRect/>
          </a:stretch>
        </p:blipFill>
        <p:spPr>
          <a:xfrm>
            <a:off x="262247" y="964086"/>
            <a:ext cx="10876809" cy="2518757"/>
          </a:xfrm>
          <a:prstGeom prst="rect">
            <a:avLst/>
          </a:prstGeom>
        </p:spPr>
      </p:pic>
      <p:pic>
        <p:nvPicPr>
          <p:cNvPr id="1026" name="Picture 2" descr="Table&#10;&#10;Description automatically generated">
            <a:extLst>
              <a:ext uri="{FF2B5EF4-FFF2-40B4-BE49-F238E27FC236}">
                <a16:creationId xmlns:a16="http://schemas.microsoft.com/office/drawing/2014/main" id="{29C68209-8F18-3700-1600-FB3BFFFFBF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1163" y="3484729"/>
            <a:ext cx="1565830" cy="30842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aphical user interface, application&#10;&#10;Description automatically generated">
            <a:extLst>
              <a:ext uri="{FF2B5EF4-FFF2-40B4-BE49-F238E27FC236}">
                <a16:creationId xmlns:a16="http://schemas.microsoft.com/office/drawing/2014/main" id="{2893063D-16DF-3596-FC01-0574C5A9D1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1182" y="3496086"/>
            <a:ext cx="1480315" cy="30614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aphical user interface, application&#10;&#10;Description automatically generated">
            <a:extLst>
              <a:ext uri="{FF2B5EF4-FFF2-40B4-BE49-F238E27FC236}">
                <a16:creationId xmlns:a16="http://schemas.microsoft.com/office/drawing/2014/main" id="{561D50C2-4C8F-951C-4304-BFEAA15F29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607" y="3482843"/>
            <a:ext cx="1481143" cy="30747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8463F34-37DD-FF6B-4F6E-74F5650F913C}"/>
              </a:ext>
            </a:extLst>
          </p:cNvPr>
          <p:cNvPicPr>
            <a:picLocks noChangeAspect="1"/>
          </p:cNvPicPr>
          <p:nvPr/>
        </p:nvPicPr>
        <p:blipFill>
          <a:blip r:embed="rId8"/>
          <a:stretch>
            <a:fillRect/>
          </a:stretch>
        </p:blipFill>
        <p:spPr>
          <a:xfrm>
            <a:off x="6707406" y="3505558"/>
            <a:ext cx="1565830" cy="3061497"/>
          </a:xfrm>
          <a:prstGeom prst="rect">
            <a:avLst/>
          </a:prstGeom>
        </p:spPr>
      </p:pic>
      <p:pic>
        <p:nvPicPr>
          <p:cNvPr id="5" name="Picture 4">
            <a:extLst>
              <a:ext uri="{FF2B5EF4-FFF2-40B4-BE49-F238E27FC236}">
                <a16:creationId xmlns:a16="http://schemas.microsoft.com/office/drawing/2014/main" id="{271D6080-0410-858D-05B8-D1A79404ED62}"/>
              </a:ext>
            </a:extLst>
          </p:cNvPr>
          <p:cNvPicPr>
            <a:picLocks noChangeAspect="1"/>
          </p:cNvPicPr>
          <p:nvPr/>
        </p:nvPicPr>
        <p:blipFill>
          <a:blip r:embed="rId9"/>
          <a:stretch>
            <a:fillRect/>
          </a:stretch>
        </p:blipFill>
        <p:spPr>
          <a:xfrm>
            <a:off x="8409145" y="3512180"/>
            <a:ext cx="1660421" cy="3061497"/>
          </a:xfrm>
          <a:prstGeom prst="rect">
            <a:avLst/>
          </a:prstGeom>
        </p:spPr>
      </p:pic>
      <p:pic>
        <p:nvPicPr>
          <p:cNvPr id="6" name="Picture 5">
            <a:extLst>
              <a:ext uri="{FF2B5EF4-FFF2-40B4-BE49-F238E27FC236}">
                <a16:creationId xmlns:a16="http://schemas.microsoft.com/office/drawing/2014/main" id="{7C276B29-446B-5BD0-CB1F-79F1E2E64A23}"/>
              </a:ext>
            </a:extLst>
          </p:cNvPr>
          <p:cNvPicPr>
            <a:picLocks noChangeAspect="1"/>
          </p:cNvPicPr>
          <p:nvPr/>
        </p:nvPicPr>
        <p:blipFill>
          <a:blip r:embed="rId10"/>
          <a:stretch>
            <a:fillRect/>
          </a:stretch>
        </p:blipFill>
        <p:spPr>
          <a:xfrm>
            <a:off x="10175358" y="3512180"/>
            <a:ext cx="1663255" cy="2962939"/>
          </a:xfrm>
          <a:prstGeom prst="rect">
            <a:avLst/>
          </a:prstGeom>
        </p:spPr>
      </p:pic>
    </p:spTree>
    <p:extLst>
      <p:ext uri="{BB962C8B-B14F-4D97-AF65-F5344CB8AC3E}">
        <p14:creationId xmlns:p14="http://schemas.microsoft.com/office/powerpoint/2010/main" val="187554415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5">
            <a:extLst>
              <a:ext uri="{FF2B5EF4-FFF2-40B4-BE49-F238E27FC236}">
                <a16:creationId xmlns:a16="http://schemas.microsoft.com/office/drawing/2014/main" id="{859BC371-2317-98EA-116F-20FD57187BAC}"/>
              </a:ext>
            </a:extLst>
          </p:cNvPr>
          <p:cNvSpPr/>
          <p:nvPr/>
        </p:nvSpPr>
        <p:spPr>
          <a:xfrm>
            <a:off x="127971" y="707882"/>
            <a:ext cx="3596232" cy="58791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0DA36F62-C757-0ABC-20CF-E5B00E30A27A}"/>
              </a:ext>
            </a:extLst>
          </p:cNvPr>
          <p:cNvSpPr txBox="1">
            <a:spLocks/>
          </p:cNvSpPr>
          <p:nvPr/>
        </p:nvSpPr>
        <p:spPr>
          <a:xfrm>
            <a:off x="0" y="1"/>
            <a:ext cx="11856640" cy="942503"/>
          </a:xfrm>
          <a:prstGeom prst="rect">
            <a:avLst/>
          </a:prstGeom>
        </p:spPr>
        <p:txBody>
          <a:bodyPr vert="horz" lIns="91440" tIns="45720" rIns="91440" bIns="45720" rtlCol="0" anchor="ctr">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1">
                <a:ln>
                  <a:noFill/>
                </a:ln>
                <a:solidFill>
                  <a:prstClr val="black"/>
                </a:solidFill>
                <a:effectLst/>
                <a:uLnTx/>
                <a:uFillTx/>
                <a:latin typeface="Arial"/>
                <a:ea typeface="Roboto"/>
                <a:cs typeface="Roboto"/>
              </a:rPr>
              <a:t>Koçtaş</a:t>
            </a:r>
            <a:r>
              <a:rPr kumimoji="0" lang="en-US" sz="6000" b="1" i="0" u="none" strike="noStrike" kern="1200" cap="none" spc="0" normalizeH="0" baseline="0" noProof="0">
                <a:ln>
                  <a:noFill/>
                </a:ln>
                <a:solidFill>
                  <a:prstClr val="black"/>
                </a:solidFill>
                <a:effectLst/>
                <a:uLnTx/>
                <a:uFillTx/>
                <a:latin typeface="Arial"/>
                <a:ea typeface="Roboto"/>
                <a:cs typeface="Roboto"/>
              </a:rPr>
              <a:t> –In store Sales System (Miss)</a:t>
            </a:r>
            <a:br>
              <a:rPr kumimoji="0" lang="en-US" sz="2400" b="1" i="0" u="none" strike="noStrike" kern="1200" cap="none" spc="0" normalizeH="0" baseline="0" noProof="0">
                <a:ln>
                  <a:noFill/>
                </a:ln>
                <a:solidFill>
                  <a:prstClr val="black"/>
                </a:solidFill>
                <a:effectLst/>
                <a:uLnTx/>
                <a:uFillTx/>
                <a:latin typeface="Roboto"/>
                <a:ea typeface="Roboto"/>
                <a:cs typeface="Roboto"/>
              </a:rPr>
            </a:br>
            <a:endParaRPr kumimoji="0" lang="en-TR" sz="24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8" name="Slide Number Placeholder 2">
            <a:extLst>
              <a:ext uri="{FF2B5EF4-FFF2-40B4-BE49-F238E27FC236}">
                <a16:creationId xmlns:a16="http://schemas.microsoft.com/office/drawing/2014/main" id="{53AC4A0F-CE77-DB69-2BFC-E3CE10B0D759}"/>
              </a:ext>
            </a:extLst>
          </p:cNvPr>
          <p:cNvSpPr txBox="1">
            <a:spLocks/>
          </p:cNvSpPr>
          <p:nvPr/>
        </p:nvSpPr>
        <p:spPr>
          <a:xfrm>
            <a:off x="4724400" y="6491818"/>
            <a:ext cx="2743200" cy="366183"/>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339FFF9-C9EE-4B68-945D-888AB1F7999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66">
            <a:extLst>
              <a:ext uri="{FF2B5EF4-FFF2-40B4-BE49-F238E27FC236}">
                <a16:creationId xmlns:a16="http://schemas.microsoft.com/office/drawing/2014/main" id="{6BABB472-A80C-C5A9-E865-31A3A85BF19C}"/>
              </a:ext>
            </a:extLst>
          </p:cNvPr>
          <p:cNvSpPr/>
          <p:nvPr/>
        </p:nvSpPr>
        <p:spPr>
          <a:xfrm>
            <a:off x="4149483" y="4899618"/>
            <a:ext cx="7920597" cy="279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30D8330-9948-9861-C01F-F1AFC1E76F62}"/>
              </a:ext>
            </a:extLst>
          </p:cNvPr>
          <p:cNvSpPr/>
          <p:nvPr/>
        </p:nvSpPr>
        <p:spPr>
          <a:xfrm>
            <a:off x="4525901" y="4742447"/>
            <a:ext cx="469106" cy="469106"/>
          </a:xfrm>
          <a:prstGeom prst="ellipse">
            <a:avLst/>
          </a:prstGeom>
          <a:solidFill>
            <a:srgbClr val="00A19D"/>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75ACE0EA-3FA4-E952-2EF5-D551660276EC}"/>
              </a:ext>
            </a:extLst>
          </p:cNvPr>
          <p:cNvSpPr/>
          <p:nvPr/>
        </p:nvSpPr>
        <p:spPr>
          <a:xfrm>
            <a:off x="6252974" y="4742447"/>
            <a:ext cx="469106" cy="469106"/>
          </a:xfrm>
          <a:prstGeom prst="ellipse">
            <a:avLst/>
          </a:prstGeom>
          <a:solidFill>
            <a:srgbClr val="00A19D"/>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3A7DC7CF-5A1E-1A15-876B-C73051AFB78E}"/>
              </a:ext>
            </a:extLst>
          </p:cNvPr>
          <p:cNvSpPr/>
          <p:nvPr/>
        </p:nvSpPr>
        <p:spPr>
          <a:xfrm>
            <a:off x="7896037" y="4742447"/>
            <a:ext cx="469106" cy="469106"/>
          </a:xfrm>
          <a:prstGeom prst="ellipse">
            <a:avLst/>
          </a:prstGeom>
          <a:solidFill>
            <a:srgbClr val="00A19D"/>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1DBDB13-C9B9-5785-341C-0351F76230EA}"/>
              </a:ext>
            </a:extLst>
          </p:cNvPr>
          <p:cNvSpPr/>
          <p:nvPr/>
        </p:nvSpPr>
        <p:spPr>
          <a:xfrm>
            <a:off x="9553387" y="4742447"/>
            <a:ext cx="469106" cy="469106"/>
          </a:xfrm>
          <a:prstGeom prst="ellipse">
            <a:avLst/>
          </a:prstGeom>
          <a:solidFill>
            <a:srgbClr val="00A19D"/>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977209D-7FEF-1E58-341E-FFA8911CF2F8}"/>
              </a:ext>
            </a:extLst>
          </p:cNvPr>
          <p:cNvSpPr/>
          <p:nvPr/>
        </p:nvSpPr>
        <p:spPr>
          <a:xfrm>
            <a:off x="11241026" y="4742447"/>
            <a:ext cx="469106" cy="469106"/>
          </a:xfrm>
          <a:prstGeom prst="ellipse">
            <a:avLst/>
          </a:prstGeom>
          <a:solidFill>
            <a:srgbClr val="00A19D"/>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TextBox 73">
            <a:extLst>
              <a:ext uri="{FF2B5EF4-FFF2-40B4-BE49-F238E27FC236}">
                <a16:creationId xmlns:a16="http://schemas.microsoft.com/office/drawing/2014/main" id="{8CA14FB6-221A-6336-73D6-163777A89F7C}"/>
              </a:ext>
            </a:extLst>
          </p:cNvPr>
          <p:cNvSpPr txBox="1"/>
          <p:nvPr/>
        </p:nvSpPr>
        <p:spPr>
          <a:xfrm>
            <a:off x="5921112" y="3976897"/>
            <a:ext cx="1132825" cy="738664"/>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Noto Sans" panose="020B0502040504020204" pitchFamily="34"/>
                <a:ea typeface="+mn-ea"/>
                <a:cs typeface="+mn-cs"/>
              </a:rPr>
              <a:t>Creating Sales Basket </a:t>
            </a:r>
          </a:p>
        </p:txBody>
      </p:sp>
      <p:sp>
        <p:nvSpPr>
          <p:cNvPr id="16" name="TextBox 74">
            <a:extLst>
              <a:ext uri="{FF2B5EF4-FFF2-40B4-BE49-F238E27FC236}">
                <a16:creationId xmlns:a16="http://schemas.microsoft.com/office/drawing/2014/main" id="{6DA9634F-27F4-B833-3305-120EDA18D86F}"/>
              </a:ext>
            </a:extLst>
          </p:cNvPr>
          <p:cNvSpPr txBox="1"/>
          <p:nvPr/>
        </p:nvSpPr>
        <p:spPr>
          <a:xfrm>
            <a:off x="7564176" y="3970247"/>
            <a:ext cx="1132825" cy="738664"/>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Noto Sans" panose="020B0502040504020204" pitchFamily="34"/>
                <a:ea typeface="+mn-ea"/>
                <a:cs typeface="+mn-cs"/>
              </a:rPr>
              <a:t>Selection of Service Slot </a:t>
            </a:r>
          </a:p>
        </p:txBody>
      </p:sp>
      <p:sp>
        <p:nvSpPr>
          <p:cNvPr id="17" name="TextBox 75">
            <a:extLst>
              <a:ext uri="{FF2B5EF4-FFF2-40B4-BE49-F238E27FC236}">
                <a16:creationId xmlns:a16="http://schemas.microsoft.com/office/drawing/2014/main" id="{02033B93-54E4-0D5D-9292-AB7178CD53A8}"/>
              </a:ext>
            </a:extLst>
          </p:cNvPr>
          <p:cNvSpPr txBox="1"/>
          <p:nvPr/>
        </p:nvSpPr>
        <p:spPr>
          <a:xfrm>
            <a:off x="10697242" y="3974109"/>
            <a:ext cx="1556673" cy="738664"/>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Noto Sans" panose="020B0502040504020204" pitchFamily="34"/>
                <a:ea typeface="+mn-ea"/>
                <a:cs typeface="+mn-cs"/>
              </a:rPr>
              <a:t>Online Payment /Payment at the Cash Register </a:t>
            </a:r>
          </a:p>
        </p:txBody>
      </p:sp>
      <p:sp>
        <p:nvSpPr>
          <p:cNvPr id="18" name="TextBox 76">
            <a:extLst>
              <a:ext uri="{FF2B5EF4-FFF2-40B4-BE49-F238E27FC236}">
                <a16:creationId xmlns:a16="http://schemas.microsoft.com/office/drawing/2014/main" id="{7D29CAC8-9405-E71E-0C3C-702607E2E7F5}"/>
              </a:ext>
            </a:extLst>
          </p:cNvPr>
          <p:cNvSpPr txBox="1"/>
          <p:nvPr/>
        </p:nvSpPr>
        <p:spPr>
          <a:xfrm>
            <a:off x="9411523" y="3763251"/>
            <a:ext cx="1221939" cy="738664"/>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a:ln>
                  <a:noFill/>
                </a:ln>
                <a:solidFill>
                  <a:prstClr val="black"/>
                </a:solidFill>
                <a:effectLst/>
                <a:uLnTx/>
                <a:uFillTx/>
                <a:latin typeface="Noto Sans" panose="020B0502040504020204" pitchFamily="34"/>
                <a:ea typeface="+mn-ea"/>
                <a:cs typeface="+mn-cs"/>
              </a:rPr>
              <a:t>Saving Order</a:t>
            </a:r>
          </a:p>
        </p:txBody>
      </p:sp>
      <p:sp>
        <p:nvSpPr>
          <p:cNvPr id="19" name="TextBox 77">
            <a:extLst>
              <a:ext uri="{FF2B5EF4-FFF2-40B4-BE49-F238E27FC236}">
                <a16:creationId xmlns:a16="http://schemas.microsoft.com/office/drawing/2014/main" id="{9626E1E8-741B-81C8-C3B1-D2F8A05BCBC3}"/>
              </a:ext>
            </a:extLst>
          </p:cNvPr>
          <p:cNvSpPr txBox="1"/>
          <p:nvPr/>
        </p:nvSpPr>
        <p:spPr>
          <a:xfrm>
            <a:off x="4525900" y="4798105"/>
            <a:ext cx="469107" cy="38087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75" b="1" i="0" u="none" strike="noStrike" kern="1200" cap="none" spc="0" normalizeH="0" baseline="0" noProof="0">
                <a:ln>
                  <a:noFill/>
                </a:ln>
                <a:solidFill>
                  <a:srgbClr val="FFFFFF"/>
                </a:solidFill>
                <a:effectLst/>
                <a:uLnTx/>
                <a:uFillTx/>
                <a:latin typeface="Open Sans" panose="020B0606030504020204" pitchFamily="34" charset="0"/>
                <a:ea typeface="+mn-ea"/>
                <a:cs typeface="+mn-cs"/>
              </a:rPr>
              <a:t>01</a:t>
            </a:r>
            <a:endParaRPr kumimoji="0" lang="en-US" sz="1875" b="1" i="0" u="none" strike="noStrike" kern="1200" cap="none" spc="0" normalizeH="0" baseline="0" noProof="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0" name="TextBox 78">
            <a:extLst>
              <a:ext uri="{FF2B5EF4-FFF2-40B4-BE49-F238E27FC236}">
                <a16:creationId xmlns:a16="http://schemas.microsoft.com/office/drawing/2014/main" id="{963E29B9-4881-9AB0-E197-1FDF15A8AD24}"/>
              </a:ext>
            </a:extLst>
          </p:cNvPr>
          <p:cNvSpPr txBox="1"/>
          <p:nvPr/>
        </p:nvSpPr>
        <p:spPr>
          <a:xfrm>
            <a:off x="6252973" y="4798105"/>
            <a:ext cx="469107" cy="38087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75" b="1" i="0" u="none" strike="noStrike" kern="1200" cap="none" spc="0" normalizeH="0" baseline="0" noProof="0">
                <a:ln>
                  <a:noFill/>
                </a:ln>
                <a:solidFill>
                  <a:srgbClr val="FFFFFF"/>
                </a:solidFill>
                <a:effectLst/>
                <a:uLnTx/>
                <a:uFillTx/>
                <a:latin typeface="Open Sans" panose="020B0606030504020204" pitchFamily="34" charset="0"/>
                <a:ea typeface="+mn-ea"/>
                <a:cs typeface="+mn-cs"/>
              </a:rPr>
              <a:t>02 </a:t>
            </a:r>
            <a:endParaRPr kumimoji="0" lang="en-US" sz="1875" b="1" i="0" u="none" strike="noStrike" kern="1200" cap="none" spc="0" normalizeH="0" baseline="0" noProof="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1" name="TextBox 79">
            <a:extLst>
              <a:ext uri="{FF2B5EF4-FFF2-40B4-BE49-F238E27FC236}">
                <a16:creationId xmlns:a16="http://schemas.microsoft.com/office/drawing/2014/main" id="{6AB9AD40-59FD-60E1-4F48-879D3F67975A}"/>
              </a:ext>
            </a:extLst>
          </p:cNvPr>
          <p:cNvSpPr txBox="1"/>
          <p:nvPr/>
        </p:nvSpPr>
        <p:spPr>
          <a:xfrm>
            <a:off x="7901231" y="4798105"/>
            <a:ext cx="469107" cy="38087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75" b="1" i="0" u="none" strike="noStrike" kern="1200" cap="none" spc="0" normalizeH="0" baseline="0" noProof="0">
                <a:ln>
                  <a:noFill/>
                </a:ln>
                <a:solidFill>
                  <a:srgbClr val="FFFFFF"/>
                </a:solidFill>
                <a:effectLst/>
                <a:uLnTx/>
                <a:uFillTx/>
                <a:latin typeface="Open Sans" panose="020B0606030504020204" pitchFamily="34" charset="0"/>
                <a:ea typeface="+mn-ea"/>
                <a:cs typeface="+mn-cs"/>
              </a:rPr>
              <a:t>03 </a:t>
            </a:r>
            <a:endParaRPr kumimoji="0" lang="en-US" sz="1875" b="1" i="0" u="none" strike="noStrike" kern="1200" cap="none" spc="0" normalizeH="0" baseline="0" noProof="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2" name="TextBox 80">
            <a:extLst>
              <a:ext uri="{FF2B5EF4-FFF2-40B4-BE49-F238E27FC236}">
                <a16:creationId xmlns:a16="http://schemas.microsoft.com/office/drawing/2014/main" id="{6AE0E4D3-7C11-AFDE-6CA2-C3DF5F2DE263}"/>
              </a:ext>
            </a:extLst>
          </p:cNvPr>
          <p:cNvSpPr txBox="1"/>
          <p:nvPr/>
        </p:nvSpPr>
        <p:spPr>
          <a:xfrm>
            <a:off x="9553386" y="4798105"/>
            <a:ext cx="469107" cy="38087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75" b="1" i="0" u="none" strike="noStrike" kern="1200" cap="none" spc="0" normalizeH="0" baseline="0" noProof="0">
                <a:ln>
                  <a:noFill/>
                </a:ln>
                <a:solidFill>
                  <a:srgbClr val="FFFFFF"/>
                </a:solidFill>
                <a:effectLst/>
                <a:uLnTx/>
                <a:uFillTx/>
                <a:latin typeface="Open Sans" panose="020B0606030504020204" pitchFamily="34" charset="0"/>
                <a:ea typeface="+mn-ea"/>
                <a:cs typeface="+mn-cs"/>
              </a:rPr>
              <a:t>04 </a:t>
            </a:r>
            <a:endParaRPr kumimoji="0" lang="en-US" sz="1875" b="1" i="0" u="none" strike="noStrike" kern="1200" cap="none" spc="0" normalizeH="0" baseline="0" noProof="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3" name="TextBox 81">
            <a:extLst>
              <a:ext uri="{FF2B5EF4-FFF2-40B4-BE49-F238E27FC236}">
                <a16:creationId xmlns:a16="http://schemas.microsoft.com/office/drawing/2014/main" id="{E2CCB2BD-0079-97BC-D34B-8DC7ED83B014}"/>
              </a:ext>
            </a:extLst>
          </p:cNvPr>
          <p:cNvSpPr txBox="1"/>
          <p:nvPr/>
        </p:nvSpPr>
        <p:spPr>
          <a:xfrm>
            <a:off x="11246221" y="4798105"/>
            <a:ext cx="469107" cy="38087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75" b="1" i="0" u="none" strike="noStrike" kern="1200" cap="none" spc="0" normalizeH="0" baseline="0" noProof="0">
                <a:ln>
                  <a:noFill/>
                </a:ln>
                <a:solidFill>
                  <a:srgbClr val="FFFFFF"/>
                </a:solidFill>
                <a:effectLst/>
                <a:uLnTx/>
                <a:uFillTx/>
                <a:latin typeface="Open Sans" panose="020B0606030504020204" pitchFamily="34" charset="0"/>
                <a:ea typeface="+mn-ea"/>
                <a:cs typeface="+mn-cs"/>
              </a:rPr>
              <a:t>05 </a:t>
            </a:r>
            <a:endParaRPr kumimoji="0" lang="en-US" sz="1875" b="1" i="0" u="none" strike="noStrike" kern="1200" cap="none" spc="0" normalizeH="0" baseline="0" noProof="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4" name="TextBox 83">
            <a:extLst>
              <a:ext uri="{FF2B5EF4-FFF2-40B4-BE49-F238E27FC236}">
                <a16:creationId xmlns:a16="http://schemas.microsoft.com/office/drawing/2014/main" id="{234BC161-78A1-63C0-15B5-5E1062E80B34}"/>
              </a:ext>
            </a:extLst>
          </p:cNvPr>
          <p:cNvSpPr txBox="1"/>
          <p:nvPr/>
        </p:nvSpPr>
        <p:spPr>
          <a:xfrm>
            <a:off x="4149483" y="3964088"/>
            <a:ext cx="1221939" cy="738664"/>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Noto Sans" panose="020B0502040504020204" pitchFamily="34"/>
                <a:ea typeface="Noto Sans" panose="020B0502040504020204" pitchFamily="34"/>
                <a:cs typeface="Noto Sans" panose="020B0502040504020204" pitchFamily="34"/>
              </a:rPr>
              <a:t>Searching/ Regis</a:t>
            </a:r>
            <a:r>
              <a:rPr kumimoji="0" lang="tr-TR" sz="1400" b="0" i="0" u="none" strike="noStrike" kern="1200" cap="none" spc="0" normalizeH="0" baseline="0" noProof="0" dirty="0">
                <a:ln>
                  <a:noFill/>
                </a:ln>
                <a:solidFill>
                  <a:prstClr val="black"/>
                </a:solidFill>
                <a:effectLst/>
                <a:uLnTx/>
                <a:uFillTx/>
                <a:latin typeface="Noto Sans" panose="020B0502040504020204" pitchFamily="34"/>
                <a:ea typeface="Noto Sans" panose="020B0502040504020204" pitchFamily="34"/>
                <a:cs typeface="Noto Sans" panose="020B0502040504020204" pitchFamily="34"/>
              </a:rPr>
              <a:t>ter</a:t>
            </a:r>
            <a:r>
              <a:rPr kumimoji="0" lang="en-US" sz="1400" b="0" i="0" u="none" strike="noStrike" kern="1200" cap="none" spc="0" normalizeH="0" baseline="0" noProof="0" dirty="0" err="1">
                <a:ln>
                  <a:noFill/>
                </a:ln>
                <a:solidFill>
                  <a:prstClr val="black"/>
                </a:solidFill>
                <a:effectLst/>
                <a:uLnTx/>
                <a:uFillTx/>
                <a:latin typeface="Noto Sans" panose="020B0502040504020204" pitchFamily="34"/>
                <a:ea typeface="Noto Sans" panose="020B0502040504020204" pitchFamily="34"/>
                <a:cs typeface="Noto Sans" panose="020B0502040504020204" pitchFamily="34"/>
              </a:rPr>
              <a:t>ing</a:t>
            </a:r>
            <a:r>
              <a:rPr kumimoji="0" lang="en-US" sz="1400" b="0" i="0" u="none" strike="noStrike" kern="1200" cap="none" spc="0" normalizeH="0" baseline="0" noProof="0" dirty="0">
                <a:ln>
                  <a:noFill/>
                </a:ln>
                <a:solidFill>
                  <a:prstClr val="black"/>
                </a:solidFill>
                <a:effectLst/>
                <a:uLnTx/>
                <a:uFillTx/>
                <a:latin typeface="Noto Sans" panose="020B0502040504020204" pitchFamily="34"/>
                <a:ea typeface="Noto Sans" panose="020B0502040504020204" pitchFamily="34"/>
                <a:cs typeface="Noto Sans" panose="020B0502040504020204" pitchFamily="34"/>
              </a:rPr>
              <a:t> Customer</a:t>
            </a:r>
          </a:p>
        </p:txBody>
      </p:sp>
      <p:sp>
        <p:nvSpPr>
          <p:cNvPr id="25" name="Rectangle 87">
            <a:extLst>
              <a:ext uri="{FF2B5EF4-FFF2-40B4-BE49-F238E27FC236}">
                <a16:creationId xmlns:a16="http://schemas.microsoft.com/office/drawing/2014/main" id="{5582102E-AA9C-E99D-D30F-1B9FA031D8FE}"/>
              </a:ext>
            </a:extLst>
          </p:cNvPr>
          <p:cNvSpPr/>
          <p:nvPr/>
        </p:nvSpPr>
        <p:spPr>
          <a:xfrm>
            <a:off x="126972" y="2496662"/>
            <a:ext cx="3610694" cy="1635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Roboto"/>
                <a:ea typeface="Roboto"/>
                <a:cs typeface="Roboto"/>
              </a:rPr>
              <a:t>Results (KPI)</a:t>
            </a:r>
          </a:p>
          <a:p>
            <a:pPr marL="171450" marR="0" lvl="0" indent="-1714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Roboto"/>
                <a:ea typeface="Roboto"/>
                <a:cs typeface="Roboto"/>
              </a:rPr>
              <a:t>Increasing customer satisfaction </a:t>
            </a:r>
            <a:endParaRPr kumimoji="0" lang="en-US" sz="11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a:endParaRPr>
          </a:p>
          <a:p>
            <a:pPr marL="171450" marR="0" lvl="0" indent="-1714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Roboto"/>
                <a:ea typeface="Roboto"/>
                <a:cs typeface="Roboto"/>
              </a:rPr>
              <a:t>Increasing satisfaction of store employees</a:t>
            </a:r>
          </a:p>
          <a:p>
            <a:pPr marL="171450" marR="0" lvl="0" indent="-1714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Roboto"/>
                <a:ea typeface="Roboto"/>
                <a:cs typeface="Roboto"/>
              </a:rPr>
              <a:t>Reducing the workload of employees</a:t>
            </a:r>
            <a:endParaRPr kumimoji="0" lang="en-US" sz="11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a:endParaRPr>
          </a:p>
          <a:p>
            <a:pPr marL="171450" marR="0" lvl="0" indent="-1714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Roboto"/>
                <a:ea typeface="Roboto"/>
                <a:cs typeface="Roboto"/>
              </a:rPr>
              <a:t>Providing more product options to the customers.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Roboto"/>
                <a:ea typeface="Roboto"/>
                <a:cs typeface="Roboto"/>
              </a:rPr>
              <a:t>Reducing sales transaction time from 15 minutes to 1-2 minutes</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TR"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endParaRPr kumimoji="0" lang="en-TR" altLang="en-TR"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a:p>
            <a:pPr marL="171450" marR="0" lvl="0" indent="-1714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kumimoji="0" lang="tr-TR" sz="11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endParaRPr>
          </a:p>
          <a:p>
            <a:pPr marL="171450" marR="0" lvl="0" indent="-1714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kumimoji="0" lang="tr-TR" sz="11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endParaRPr>
          </a:p>
          <a:p>
            <a:pPr marL="171450" marR="0" lvl="0" indent="-1714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kumimoji="0" lang="tr-TR" sz="11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endParaRPr>
          </a:p>
        </p:txBody>
      </p:sp>
      <p:sp>
        <p:nvSpPr>
          <p:cNvPr id="26" name="Rectangle 88">
            <a:extLst>
              <a:ext uri="{FF2B5EF4-FFF2-40B4-BE49-F238E27FC236}">
                <a16:creationId xmlns:a16="http://schemas.microsoft.com/office/drawing/2014/main" id="{C5AEB0AB-1C49-4D1E-FE1D-EDB5F990ED41}"/>
              </a:ext>
            </a:extLst>
          </p:cNvPr>
          <p:cNvSpPr/>
          <p:nvPr/>
        </p:nvSpPr>
        <p:spPr>
          <a:xfrm>
            <a:off x="133167" y="752273"/>
            <a:ext cx="3593819" cy="1530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solidFill>
                <a:effectLst/>
                <a:uLnTx/>
                <a:uFillTx/>
                <a:latin typeface="Roboto"/>
                <a:ea typeface="Roboto"/>
                <a:cs typeface="Roboto"/>
              </a:rPr>
              <a:t>Project Definition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E7E6E6"/>
                </a:solidFill>
                <a:effectLst/>
                <a:uLnTx/>
                <a:uFillTx/>
                <a:latin typeface="Roboto"/>
                <a:ea typeface="Roboto"/>
                <a:cs typeface="Roboto"/>
              </a:rPr>
              <a:t>Miss is an application used by salesperson in </a:t>
            </a:r>
            <a:r>
              <a:rPr kumimoji="0" lang="en-US" sz="1100" b="0" i="0" u="none" strike="noStrike" kern="1200" cap="none" spc="0" normalizeH="0" baseline="0" noProof="0" dirty="0" err="1">
                <a:ln>
                  <a:noFill/>
                </a:ln>
                <a:solidFill>
                  <a:srgbClr val="E7E6E6"/>
                </a:solidFill>
                <a:effectLst/>
                <a:uLnTx/>
                <a:uFillTx/>
                <a:latin typeface="Roboto"/>
                <a:ea typeface="Roboto"/>
                <a:cs typeface="Roboto"/>
              </a:rPr>
              <a:t>Koçtaş</a:t>
            </a:r>
            <a:r>
              <a:rPr kumimoji="0" lang="en-US" sz="1100" b="0" i="0" u="none" strike="noStrike" kern="1200" cap="none" spc="0" normalizeH="0" baseline="0" noProof="0" dirty="0">
                <a:ln>
                  <a:noFill/>
                </a:ln>
                <a:solidFill>
                  <a:srgbClr val="E7E6E6"/>
                </a:solidFill>
                <a:effectLst/>
                <a:uLnTx/>
                <a:uFillTx/>
                <a:latin typeface="Roboto"/>
                <a:ea typeface="Roboto"/>
                <a:cs typeface="Roboto"/>
              </a:rPr>
              <a:t> stores to sell products with or without stock in the store. The main functions of MISS system are registering customer to the DB, creating sales basket, stocks inquiries. </a:t>
            </a:r>
            <a:endParaRPr kumimoji="0" lang="en-US" sz="1100" b="0" i="0" u="none" strike="noStrike" kern="1200" cap="none" spc="0" normalizeH="0" baseline="0" noProof="0" dirty="0">
              <a:ln>
                <a:noFill/>
              </a:ln>
              <a:solidFill>
                <a:srgbClr val="E7E6E6"/>
              </a:solidFill>
              <a:effectLst/>
              <a:uLnTx/>
              <a:uFillTx/>
              <a:latin typeface="Roboto" panose="02000000000000000000" pitchFamily="2" charset="0"/>
              <a:ea typeface="Roboto" panose="02000000000000000000" pitchFamily="2" charset="0"/>
              <a:cs typeface="Roboto"/>
            </a:endParaRPr>
          </a:p>
        </p:txBody>
      </p:sp>
      <p:pic>
        <p:nvPicPr>
          <p:cNvPr id="27" name="Picture 2" descr="Graphical user interface, application&#10;&#10;Description automatically generated">
            <a:extLst>
              <a:ext uri="{FF2B5EF4-FFF2-40B4-BE49-F238E27FC236}">
                <a16:creationId xmlns:a16="http://schemas.microsoft.com/office/drawing/2014/main" id="{70C3F1D8-2BAC-2F6C-B94B-13961A427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732" y="860885"/>
            <a:ext cx="1504205" cy="307474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1">
            <a:extLst>
              <a:ext uri="{FF2B5EF4-FFF2-40B4-BE49-F238E27FC236}">
                <a16:creationId xmlns:a16="http://schemas.microsoft.com/office/drawing/2014/main" id="{2F5D4167-F812-168F-5C3F-4847DEBD2A97}"/>
              </a:ext>
            </a:extLst>
          </p:cNvPr>
          <p:cNvPicPr>
            <a:picLocks noChangeAspect="1"/>
          </p:cNvPicPr>
          <p:nvPr/>
        </p:nvPicPr>
        <p:blipFill>
          <a:blip r:embed="rId3"/>
          <a:stretch>
            <a:fillRect/>
          </a:stretch>
        </p:blipFill>
        <p:spPr>
          <a:xfrm>
            <a:off x="7326866" y="857994"/>
            <a:ext cx="1504205" cy="2941008"/>
          </a:xfrm>
          <a:prstGeom prst="rect">
            <a:avLst/>
          </a:prstGeom>
        </p:spPr>
      </p:pic>
      <p:pic>
        <p:nvPicPr>
          <p:cNvPr id="29" name="Picture 92">
            <a:extLst>
              <a:ext uri="{FF2B5EF4-FFF2-40B4-BE49-F238E27FC236}">
                <a16:creationId xmlns:a16="http://schemas.microsoft.com/office/drawing/2014/main" id="{9FA8C790-87DF-F089-9148-D49351770F59}"/>
              </a:ext>
            </a:extLst>
          </p:cNvPr>
          <p:cNvPicPr>
            <a:picLocks noChangeAspect="1"/>
          </p:cNvPicPr>
          <p:nvPr/>
        </p:nvPicPr>
        <p:blipFill>
          <a:blip r:embed="rId4"/>
          <a:stretch>
            <a:fillRect/>
          </a:stretch>
        </p:blipFill>
        <p:spPr>
          <a:xfrm>
            <a:off x="9104000" y="840005"/>
            <a:ext cx="1660421" cy="3061497"/>
          </a:xfrm>
          <a:prstGeom prst="rect">
            <a:avLst/>
          </a:prstGeom>
        </p:spPr>
      </p:pic>
      <p:sp>
        <p:nvSpPr>
          <p:cNvPr id="30" name="Rectangle 93">
            <a:extLst>
              <a:ext uri="{FF2B5EF4-FFF2-40B4-BE49-F238E27FC236}">
                <a16:creationId xmlns:a16="http://schemas.microsoft.com/office/drawing/2014/main" id="{ED65A897-8290-FB19-63AE-7D121AEC856A}"/>
              </a:ext>
            </a:extLst>
          </p:cNvPr>
          <p:cNvSpPr/>
          <p:nvPr/>
        </p:nvSpPr>
        <p:spPr>
          <a:xfrm>
            <a:off x="135971" y="4649388"/>
            <a:ext cx="3258128" cy="1475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rPr>
              <a:t>Used Technologies </a:t>
            </a:r>
          </a:p>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tr-TR" sz="1100" b="0" i="0" u="none" strike="noStrike" kern="1200" cap="none" spc="0" normalizeH="0" baseline="0" noProof="0">
                <a:ln>
                  <a:noFill/>
                </a:ln>
                <a:solidFill>
                  <a:srgbClr val="FFFFFF"/>
                </a:solidFill>
                <a:effectLst/>
                <a:uLnTx/>
                <a:uFillTx/>
                <a:latin typeface="Roboto"/>
                <a:ea typeface="Roboto"/>
                <a:cs typeface="Roboto"/>
              </a:rPr>
              <a:t>Java</a:t>
            </a:r>
          </a:p>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tr-TR" sz="1100" b="0" i="0" u="none" strike="noStrike" kern="1200" cap="none" spc="0" normalizeH="0" baseline="0" noProof="0">
                <a:ln>
                  <a:noFill/>
                </a:ln>
                <a:solidFill>
                  <a:srgbClr val="FFFFFF"/>
                </a:solidFill>
                <a:effectLst/>
                <a:uLnTx/>
                <a:uFillTx/>
                <a:latin typeface="Roboto"/>
                <a:ea typeface="Roboto"/>
                <a:cs typeface="Roboto"/>
              </a:rPr>
              <a:t>Android /Ios</a:t>
            </a:r>
            <a:endParaRPr kumimoji="0" lang="tr-TR" sz="11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tr-TR" sz="1100" b="0" i="0" u="none" strike="noStrike" kern="1200" cap="none" spc="0" normalizeH="0" baseline="0" noProof="0">
                <a:ln>
                  <a:noFill/>
                </a:ln>
                <a:solidFill>
                  <a:srgbClr val="FFFFFF"/>
                </a:solidFill>
                <a:effectLst/>
                <a:uLnTx/>
                <a:uFillTx/>
                <a:latin typeface="Roboto"/>
                <a:ea typeface="Roboto"/>
                <a:cs typeface="Roboto"/>
              </a:rPr>
              <a:t>Cash </a:t>
            </a:r>
            <a:r>
              <a:rPr kumimoji="0" lang="tr-TR" sz="1100" b="0" i="0" u="none" strike="noStrike" kern="1200" cap="none" spc="0" normalizeH="0" baseline="0" noProof="0" err="1">
                <a:ln>
                  <a:noFill/>
                </a:ln>
                <a:solidFill>
                  <a:srgbClr val="FFFFFF"/>
                </a:solidFill>
                <a:effectLst/>
                <a:uLnTx/>
                <a:uFillTx/>
                <a:latin typeface="Roboto"/>
                <a:ea typeface="Roboto"/>
                <a:cs typeface="Roboto"/>
              </a:rPr>
              <a:t>register</a:t>
            </a:r>
            <a:endParaRPr kumimoji="0" lang="tr-TR" sz="11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tr-TR" sz="1100" b="0" i="0" u="none" strike="noStrike" kern="1200" cap="none" spc="0" normalizeH="0" baseline="0" noProof="0">
                <a:ln>
                  <a:noFill/>
                </a:ln>
                <a:solidFill>
                  <a:srgbClr val="FFFFFF"/>
                </a:solidFill>
                <a:effectLst/>
                <a:uLnTx/>
                <a:uFillTx/>
                <a:latin typeface="Roboto"/>
                <a:ea typeface="Roboto"/>
                <a:cs typeface="Roboto"/>
              </a:rPr>
              <a:t>SAP ERP</a:t>
            </a:r>
            <a:endParaRPr kumimoji="0" lang="tr-TR" sz="11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385813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22F807-09F7-43F4-B89A-C2D534A795BA}"/>
              </a:ext>
            </a:extLst>
          </p:cNvPr>
          <p:cNvSpPr txBox="1">
            <a:spLocks/>
          </p:cNvSpPr>
          <p:nvPr/>
        </p:nvSpPr>
        <p:spPr>
          <a:xfrm>
            <a:off x="132243" y="172288"/>
            <a:ext cx="11820967" cy="606713"/>
          </a:xfrm>
          <a:prstGeom prst="roundRect">
            <a:avLst>
              <a:gd name="adj" fmla="val 4671"/>
            </a:avLst>
          </a:prstGeom>
          <a:gradFill rotWithShape="1">
            <a:gsLst>
              <a:gs pos="0">
                <a:schemeClr val="accent1"/>
              </a:gs>
              <a:gs pos="90000">
                <a:schemeClr val="accent1">
                  <a:shade val="100000"/>
                </a:schemeClr>
              </a:gs>
              <a:gs pos="100000">
                <a:schemeClr val="accent1">
                  <a:shade val="85000"/>
                </a:schemeClr>
              </a:gs>
            </a:gsLst>
            <a:path path="circle">
              <a:fillToRect l="100000" t="100000" r="100000" b="100000"/>
            </a:path>
          </a:gradFill>
          <a:ln w="10000" cap="flat" cmpd="sng" algn="ctr">
            <a:solidFill>
              <a:schemeClr val="accent1"/>
            </a:solidFill>
            <a:prstDash val="solid"/>
          </a:ln>
          <a:effectLst>
            <a:outerShdw blurRad="38100" dist="17779" dir="5400000" rotWithShape="0">
              <a:srgbClr val="000000">
                <a:alpha val="40000"/>
              </a:srgbClr>
            </a:outerShdw>
          </a:effectLst>
        </p:spPr>
        <p:txBody>
          <a:bodyPr anchor="ctr"/>
          <a:lstStyle>
            <a:lvl1pPr algn="ctr" rtl="0" fontAlgn="base">
              <a:spcBef>
                <a:spcPct val="0"/>
              </a:spcBef>
              <a:spcAft>
                <a:spcPct val="0"/>
              </a:spcAft>
              <a:defRPr sz="2800">
                <a:solidFill>
                  <a:schemeClr val="bg1"/>
                </a:solidFill>
                <a:latin typeface="+mj-lt"/>
                <a:ea typeface="+mj-ea"/>
                <a:cs typeface="+mj-cs"/>
                <a:sym typeface="Gill Sans" charset="0"/>
              </a:defRPr>
            </a:lvl1pPr>
            <a:lvl2pPr algn="ctr" rtl="0" fontAlgn="base">
              <a:spcBef>
                <a:spcPct val="0"/>
              </a:spcBef>
              <a:spcAft>
                <a:spcPct val="0"/>
              </a:spcAft>
              <a:defRPr sz="5867">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867">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867">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867">
                <a:solidFill>
                  <a:schemeClr val="tx1"/>
                </a:solidFill>
                <a:latin typeface="Gill Sans" charset="0"/>
                <a:ea typeface="ヒラギノ角ゴ ProN W3" charset="0"/>
                <a:cs typeface="ヒラギノ角ゴ ProN W3" charset="0"/>
                <a:sym typeface="Gill Sans" charset="0"/>
              </a:defRPr>
            </a:lvl5pPr>
            <a:lvl6pPr marL="228594" algn="ctr" rtl="0" fontAlgn="base">
              <a:spcBef>
                <a:spcPct val="0"/>
              </a:spcBef>
              <a:spcAft>
                <a:spcPct val="0"/>
              </a:spcAft>
              <a:defRPr sz="5867">
                <a:solidFill>
                  <a:schemeClr val="tx1"/>
                </a:solidFill>
                <a:latin typeface="Gill Sans" charset="0"/>
                <a:ea typeface="ヒラギノ角ゴ ProN W3" charset="0"/>
                <a:cs typeface="ヒラギノ角ゴ ProN W3" charset="0"/>
                <a:sym typeface="Gill Sans" charset="0"/>
              </a:defRPr>
            </a:lvl6pPr>
            <a:lvl7pPr marL="457189" algn="ctr" rtl="0" fontAlgn="base">
              <a:spcBef>
                <a:spcPct val="0"/>
              </a:spcBef>
              <a:spcAft>
                <a:spcPct val="0"/>
              </a:spcAft>
              <a:defRPr sz="5867">
                <a:solidFill>
                  <a:schemeClr val="tx1"/>
                </a:solidFill>
                <a:latin typeface="Gill Sans" charset="0"/>
                <a:ea typeface="ヒラギノ角ゴ ProN W3" charset="0"/>
                <a:cs typeface="ヒラギノ角ゴ ProN W3" charset="0"/>
                <a:sym typeface="Gill Sans" charset="0"/>
              </a:defRPr>
            </a:lvl7pPr>
            <a:lvl8pPr marL="685783" algn="ctr" rtl="0" fontAlgn="base">
              <a:spcBef>
                <a:spcPct val="0"/>
              </a:spcBef>
              <a:spcAft>
                <a:spcPct val="0"/>
              </a:spcAft>
              <a:defRPr sz="5867">
                <a:solidFill>
                  <a:schemeClr val="tx1"/>
                </a:solidFill>
                <a:latin typeface="Gill Sans" charset="0"/>
                <a:ea typeface="ヒラギノ角ゴ ProN W3" charset="0"/>
                <a:cs typeface="ヒラギノ角ゴ ProN W3" charset="0"/>
                <a:sym typeface="Gill Sans" charset="0"/>
              </a:defRPr>
            </a:lvl8pPr>
            <a:lvl9pPr marL="914377" algn="ctr" rtl="0" fontAlgn="base">
              <a:spcBef>
                <a:spcPct val="0"/>
              </a:spcBef>
              <a:spcAft>
                <a:spcPct val="0"/>
              </a:spcAft>
              <a:defRPr sz="5867">
                <a:solidFill>
                  <a:schemeClr val="tx1"/>
                </a:solidFill>
                <a:latin typeface="Gill Sans" charset="0"/>
                <a:ea typeface="ヒラギノ角ゴ ProN W3" charset="0"/>
                <a:cs typeface="ヒラギノ角ゴ ProN W3" charset="0"/>
                <a:sym typeface="Gill Sans" charset="0"/>
              </a:defRPr>
            </a:lvl9pPr>
          </a:lstStyle>
          <a:p>
            <a:pPr algn="l" defTabSz="1219170"/>
            <a:r>
              <a:rPr lang="en-US" sz="2000" b="1" kern="0">
                <a:solidFill>
                  <a:prstClr val="white"/>
                </a:solidFill>
                <a:latin typeface="Arial" panose="020B0604020202020204"/>
                <a:cs typeface="Arial" panose="020B0604020202020204" pitchFamily="34" charset="0"/>
              </a:rPr>
              <a:t>  Overall Flow</a:t>
            </a:r>
            <a:endParaRPr lang="en-US" sz="2000" b="1" kern="0">
              <a:solidFill>
                <a:prstClr val="white"/>
              </a:solidFill>
              <a:latin typeface="Arial" panose="020B0604020202020204"/>
            </a:endParaRPr>
          </a:p>
        </p:txBody>
      </p:sp>
      <p:sp>
        <p:nvSpPr>
          <p:cNvPr id="15" name="object 33">
            <a:extLst>
              <a:ext uri="{FF2B5EF4-FFF2-40B4-BE49-F238E27FC236}">
                <a16:creationId xmlns:a16="http://schemas.microsoft.com/office/drawing/2014/main" id="{5E73907C-C28F-463D-A147-9D72D62C2900}"/>
              </a:ext>
            </a:extLst>
          </p:cNvPr>
          <p:cNvSpPr/>
          <p:nvPr/>
        </p:nvSpPr>
        <p:spPr>
          <a:xfrm>
            <a:off x="505279" y="1291871"/>
            <a:ext cx="50504" cy="1260884"/>
          </a:xfrm>
          <a:custGeom>
            <a:avLst/>
            <a:gdLst/>
            <a:ahLst/>
            <a:cxnLst/>
            <a:rect l="l" t="t" r="r" b="b"/>
            <a:pathLst>
              <a:path w="50800" h="25400">
                <a:moveTo>
                  <a:pt x="45110" y="0"/>
                </a:moveTo>
                <a:lnTo>
                  <a:pt x="5689" y="0"/>
                </a:lnTo>
                <a:lnTo>
                  <a:pt x="0" y="5676"/>
                </a:lnTo>
                <a:lnTo>
                  <a:pt x="0" y="19723"/>
                </a:lnTo>
                <a:lnTo>
                  <a:pt x="5689" y="25400"/>
                </a:lnTo>
                <a:lnTo>
                  <a:pt x="45110" y="25400"/>
                </a:lnTo>
                <a:lnTo>
                  <a:pt x="50800" y="19723"/>
                </a:lnTo>
                <a:lnTo>
                  <a:pt x="50800" y="5676"/>
                </a:lnTo>
                <a:lnTo>
                  <a:pt x="45110" y="0"/>
                </a:lnTo>
                <a:close/>
              </a:path>
            </a:pathLst>
          </a:custGeom>
          <a:solidFill>
            <a:schemeClr val="bg1"/>
          </a:solidFill>
          <a:ln>
            <a:solidFill>
              <a:schemeClr val="bg1"/>
            </a:solidFill>
          </a:ln>
        </p:spPr>
        <p:txBody>
          <a:bodyPr wrap="square" lIns="0" tIns="0" rIns="0" bIns="0" rtlCol="0"/>
          <a:lstStyle/>
          <a:p>
            <a:pPr defTabSz="1219170"/>
            <a:endParaRPr lang="en-US">
              <a:solidFill>
                <a:prstClr val="black"/>
              </a:solidFill>
              <a:latin typeface="Arial" panose="020B0604020202020204"/>
            </a:endParaRPr>
          </a:p>
        </p:txBody>
      </p:sp>
      <p:sp>
        <p:nvSpPr>
          <p:cNvPr id="84" name="Rectangle 83">
            <a:extLst>
              <a:ext uri="{FF2B5EF4-FFF2-40B4-BE49-F238E27FC236}">
                <a16:creationId xmlns:a16="http://schemas.microsoft.com/office/drawing/2014/main" id="{5E988D2D-3197-47A9-8D5E-D88E670D24DF}"/>
              </a:ext>
            </a:extLst>
          </p:cNvPr>
          <p:cNvSpPr/>
          <p:nvPr/>
        </p:nvSpPr>
        <p:spPr>
          <a:xfrm>
            <a:off x="355971" y="2982907"/>
            <a:ext cx="11430000" cy="217476"/>
          </a:xfrm>
          <a:prstGeom prst="rect">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Calibri" panose="020F0502020204030204"/>
            </a:endParaRPr>
          </a:p>
        </p:txBody>
      </p:sp>
      <p:sp>
        <p:nvSpPr>
          <p:cNvPr id="85" name="Oval 84">
            <a:extLst>
              <a:ext uri="{FF2B5EF4-FFF2-40B4-BE49-F238E27FC236}">
                <a16:creationId xmlns:a16="http://schemas.microsoft.com/office/drawing/2014/main" id="{9F9A8122-541C-4765-8CBE-3C402CF1F0DA}"/>
              </a:ext>
            </a:extLst>
          </p:cNvPr>
          <p:cNvSpPr/>
          <p:nvPr/>
        </p:nvSpPr>
        <p:spPr>
          <a:xfrm>
            <a:off x="1236475" y="2773345"/>
            <a:ext cx="625475" cy="625475"/>
          </a:xfrm>
          <a:prstGeom prst="ellipse">
            <a:avLst/>
          </a:prstGeom>
          <a:solidFill>
            <a:srgbClr val="00A19D"/>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Calibri" panose="020F0502020204030204"/>
            </a:endParaRPr>
          </a:p>
        </p:txBody>
      </p:sp>
      <p:sp>
        <p:nvSpPr>
          <p:cNvPr id="86" name="Oval 85">
            <a:extLst>
              <a:ext uri="{FF2B5EF4-FFF2-40B4-BE49-F238E27FC236}">
                <a16:creationId xmlns:a16="http://schemas.microsoft.com/office/drawing/2014/main" id="{A8F8C2A4-B259-4D47-89ED-D7665F7E3421}"/>
              </a:ext>
            </a:extLst>
          </p:cNvPr>
          <p:cNvSpPr/>
          <p:nvPr/>
        </p:nvSpPr>
        <p:spPr>
          <a:xfrm>
            <a:off x="3539239" y="2773345"/>
            <a:ext cx="625475" cy="625475"/>
          </a:xfrm>
          <a:prstGeom prst="ellipse">
            <a:avLst/>
          </a:prstGeom>
          <a:solidFill>
            <a:srgbClr val="00A19D"/>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Calibri" panose="020F0502020204030204"/>
            </a:endParaRPr>
          </a:p>
        </p:txBody>
      </p:sp>
      <p:sp>
        <p:nvSpPr>
          <p:cNvPr id="87" name="Oval 86">
            <a:extLst>
              <a:ext uri="{FF2B5EF4-FFF2-40B4-BE49-F238E27FC236}">
                <a16:creationId xmlns:a16="http://schemas.microsoft.com/office/drawing/2014/main" id="{E720D66B-28E9-4524-89AF-897FFCD7DA82}"/>
              </a:ext>
            </a:extLst>
          </p:cNvPr>
          <p:cNvSpPr/>
          <p:nvPr/>
        </p:nvSpPr>
        <p:spPr>
          <a:xfrm>
            <a:off x="5729989" y="2773345"/>
            <a:ext cx="625475" cy="625475"/>
          </a:xfrm>
          <a:prstGeom prst="ellipse">
            <a:avLst/>
          </a:prstGeom>
          <a:solidFill>
            <a:srgbClr val="00A19D"/>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Calibri" panose="020F0502020204030204"/>
            </a:endParaRPr>
          </a:p>
        </p:txBody>
      </p:sp>
      <p:sp>
        <p:nvSpPr>
          <p:cNvPr id="88" name="Oval 87">
            <a:extLst>
              <a:ext uri="{FF2B5EF4-FFF2-40B4-BE49-F238E27FC236}">
                <a16:creationId xmlns:a16="http://schemas.microsoft.com/office/drawing/2014/main" id="{EBFF6C34-6125-4913-9D40-5355B7B68563}"/>
              </a:ext>
            </a:extLst>
          </p:cNvPr>
          <p:cNvSpPr/>
          <p:nvPr/>
        </p:nvSpPr>
        <p:spPr>
          <a:xfrm>
            <a:off x="7939789" y="2773345"/>
            <a:ext cx="625475" cy="625475"/>
          </a:xfrm>
          <a:prstGeom prst="ellipse">
            <a:avLst/>
          </a:prstGeom>
          <a:solidFill>
            <a:srgbClr val="00A19D"/>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Calibri" panose="020F0502020204030204"/>
            </a:endParaRPr>
          </a:p>
        </p:txBody>
      </p:sp>
      <p:sp>
        <p:nvSpPr>
          <p:cNvPr id="89" name="Oval 88">
            <a:extLst>
              <a:ext uri="{FF2B5EF4-FFF2-40B4-BE49-F238E27FC236}">
                <a16:creationId xmlns:a16="http://schemas.microsoft.com/office/drawing/2014/main" id="{369D872B-5610-499B-B509-EA544BA62D42}"/>
              </a:ext>
            </a:extLst>
          </p:cNvPr>
          <p:cNvSpPr/>
          <p:nvPr/>
        </p:nvSpPr>
        <p:spPr>
          <a:xfrm>
            <a:off x="10189975" y="2773345"/>
            <a:ext cx="625475" cy="625475"/>
          </a:xfrm>
          <a:prstGeom prst="ellipse">
            <a:avLst/>
          </a:prstGeom>
          <a:solidFill>
            <a:srgbClr val="00A19D"/>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Calibri" panose="020F0502020204030204"/>
            </a:endParaRPr>
          </a:p>
        </p:txBody>
      </p:sp>
      <p:sp>
        <p:nvSpPr>
          <p:cNvPr id="90" name="TextBox 89">
            <a:extLst>
              <a:ext uri="{FF2B5EF4-FFF2-40B4-BE49-F238E27FC236}">
                <a16:creationId xmlns:a16="http://schemas.microsoft.com/office/drawing/2014/main" id="{245CA432-DD81-481C-8714-4683FD4FE092}"/>
              </a:ext>
            </a:extLst>
          </p:cNvPr>
          <p:cNvSpPr txBox="1"/>
          <p:nvPr/>
        </p:nvSpPr>
        <p:spPr>
          <a:xfrm>
            <a:off x="283110" y="3425301"/>
            <a:ext cx="2334039" cy="1569660"/>
          </a:xfrm>
          <a:prstGeom prst="rect">
            <a:avLst/>
          </a:prstGeom>
          <a:noFill/>
        </p:spPr>
        <p:txBody>
          <a:bodyPr wrap="square" rtlCol="0">
            <a:spAutoFit/>
          </a:bodyPr>
          <a:lstStyle/>
          <a:p>
            <a:pPr algn="just" defTabSz="914377">
              <a:defRPr/>
            </a:pPr>
            <a:r>
              <a:rPr lang="en-US" sz="1200">
                <a:solidFill>
                  <a:prstClr val="black"/>
                </a:solidFill>
                <a:latin typeface="Arial" panose="020B0604020202020204"/>
              </a:rPr>
              <a:t>The process starts with searching customer on the app with the phone number. If the customer is new, sales employee registers the customer with the his/her info such as address, phone number etc. </a:t>
            </a:r>
          </a:p>
        </p:txBody>
      </p:sp>
      <p:sp>
        <p:nvSpPr>
          <p:cNvPr id="91" name="TextBox 90">
            <a:extLst>
              <a:ext uri="{FF2B5EF4-FFF2-40B4-BE49-F238E27FC236}">
                <a16:creationId xmlns:a16="http://schemas.microsoft.com/office/drawing/2014/main" id="{25A099C1-E4EF-4714-AD7C-3AE2F986CE77}"/>
              </a:ext>
            </a:extLst>
          </p:cNvPr>
          <p:cNvSpPr txBox="1"/>
          <p:nvPr/>
        </p:nvSpPr>
        <p:spPr>
          <a:xfrm>
            <a:off x="3096757" y="1752612"/>
            <a:ext cx="1510433" cy="954300"/>
          </a:xfrm>
          <a:prstGeom prst="rect">
            <a:avLst/>
          </a:prstGeom>
          <a:noFill/>
        </p:spPr>
        <p:txBody>
          <a:bodyPr wrap="square" rtlCol="0">
            <a:spAutoFit/>
          </a:bodyPr>
          <a:lstStyle/>
          <a:p>
            <a:pPr algn="just" defTabSz="914377">
              <a:defRPr/>
            </a:pPr>
            <a:r>
              <a:rPr lang="en-US" sz="1867">
                <a:solidFill>
                  <a:prstClr val="black"/>
                </a:solidFill>
                <a:latin typeface="Noto Sans" panose="020B0502040504020204" pitchFamily="34"/>
              </a:rPr>
              <a:t>Creating Sales Basket </a:t>
            </a:r>
          </a:p>
        </p:txBody>
      </p:sp>
      <p:sp>
        <p:nvSpPr>
          <p:cNvPr id="92" name="TextBox 91">
            <a:extLst>
              <a:ext uri="{FF2B5EF4-FFF2-40B4-BE49-F238E27FC236}">
                <a16:creationId xmlns:a16="http://schemas.microsoft.com/office/drawing/2014/main" id="{2440BF68-4374-47E9-A19D-22A9E4700A9F}"/>
              </a:ext>
            </a:extLst>
          </p:cNvPr>
          <p:cNvSpPr txBox="1"/>
          <p:nvPr/>
        </p:nvSpPr>
        <p:spPr>
          <a:xfrm>
            <a:off x="5287509" y="1743745"/>
            <a:ext cx="1510433" cy="666977"/>
          </a:xfrm>
          <a:prstGeom prst="rect">
            <a:avLst/>
          </a:prstGeom>
          <a:noFill/>
        </p:spPr>
        <p:txBody>
          <a:bodyPr wrap="square" rtlCol="0">
            <a:spAutoFit/>
          </a:bodyPr>
          <a:lstStyle/>
          <a:p>
            <a:pPr algn="just" defTabSz="914377">
              <a:defRPr/>
            </a:pPr>
            <a:r>
              <a:rPr lang="en-US" sz="1867">
                <a:solidFill>
                  <a:prstClr val="black"/>
                </a:solidFill>
                <a:latin typeface="Noto Sans" panose="020B0502040504020204" pitchFamily="34"/>
              </a:rPr>
              <a:t>Selection of Service Slot </a:t>
            </a:r>
          </a:p>
        </p:txBody>
      </p:sp>
      <p:sp>
        <p:nvSpPr>
          <p:cNvPr id="93" name="TextBox 92">
            <a:extLst>
              <a:ext uri="{FF2B5EF4-FFF2-40B4-BE49-F238E27FC236}">
                <a16:creationId xmlns:a16="http://schemas.microsoft.com/office/drawing/2014/main" id="{6F32B8E4-2FF0-40C6-97EB-FFA867047F84}"/>
              </a:ext>
            </a:extLst>
          </p:cNvPr>
          <p:cNvSpPr txBox="1"/>
          <p:nvPr/>
        </p:nvSpPr>
        <p:spPr>
          <a:xfrm>
            <a:off x="9464930" y="1748896"/>
            <a:ext cx="2075564" cy="954300"/>
          </a:xfrm>
          <a:prstGeom prst="rect">
            <a:avLst/>
          </a:prstGeom>
          <a:noFill/>
        </p:spPr>
        <p:txBody>
          <a:bodyPr wrap="square" rtlCol="0">
            <a:spAutoFit/>
          </a:bodyPr>
          <a:lstStyle/>
          <a:p>
            <a:pPr algn="just" defTabSz="914377">
              <a:defRPr/>
            </a:pPr>
            <a:r>
              <a:rPr lang="en-US" sz="1867">
                <a:solidFill>
                  <a:prstClr val="black"/>
                </a:solidFill>
                <a:latin typeface="Noto Sans" panose="020B0502040504020204" pitchFamily="34"/>
              </a:rPr>
              <a:t>Online Payment /Payment at the Cash Register </a:t>
            </a:r>
          </a:p>
        </p:txBody>
      </p:sp>
      <p:sp>
        <p:nvSpPr>
          <p:cNvPr id="94" name="TextBox 93">
            <a:extLst>
              <a:ext uri="{FF2B5EF4-FFF2-40B4-BE49-F238E27FC236}">
                <a16:creationId xmlns:a16="http://schemas.microsoft.com/office/drawing/2014/main" id="{B01F0B0F-6754-4DE5-8856-AD2EB1B76BFF}"/>
              </a:ext>
            </a:extLst>
          </p:cNvPr>
          <p:cNvSpPr txBox="1"/>
          <p:nvPr/>
        </p:nvSpPr>
        <p:spPr>
          <a:xfrm>
            <a:off x="7750638" y="1467751"/>
            <a:ext cx="1629252" cy="954300"/>
          </a:xfrm>
          <a:prstGeom prst="rect">
            <a:avLst/>
          </a:prstGeom>
          <a:noFill/>
        </p:spPr>
        <p:txBody>
          <a:bodyPr wrap="square" rtlCol="0">
            <a:spAutoFit/>
          </a:bodyPr>
          <a:lstStyle/>
          <a:p>
            <a:pPr algn="just" defTabSz="914377">
              <a:defRPr/>
            </a:pPr>
            <a:br>
              <a:rPr lang="en-US" sz="1867">
                <a:solidFill>
                  <a:prstClr val="black"/>
                </a:solidFill>
                <a:latin typeface="Arial" panose="020B0604020202020204"/>
              </a:rPr>
            </a:br>
            <a:r>
              <a:rPr lang="en-US" sz="1867">
                <a:solidFill>
                  <a:prstClr val="black"/>
                </a:solidFill>
                <a:latin typeface="Noto Sans" panose="020B0502040504020204" pitchFamily="34"/>
              </a:rPr>
              <a:t>Saving Order</a:t>
            </a:r>
          </a:p>
        </p:txBody>
      </p:sp>
      <p:sp>
        <p:nvSpPr>
          <p:cNvPr id="95" name="TextBox 94">
            <a:extLst>
              <a:ext uri="{FF2B5EF4-FFF2-40B4-BE49-F238E27FC236}">
                <a16:creationId xmlns:a16="http://schemas.microsoft.com/office/drawing/2014/main" id="{E8809B4D-A1B4-4153-BAF9-706841522304}"/>
              </a:ext>
            </a:extLst>
          </p:cNvPr>
          <p:cNvSpPr txBox="1"/>
          <p:nvPr/>
        </p:nvSpPr>
        <p:spPr>
          <a:xfrm>
            <a:off x="1236474" y="2847556"/>
            <a:ext cx="625476" cy="477054"/>
          </a:xfrm>
          <a:prstGeom prst="rect">
            <a:avLst/>
          </a:prstGeom>
          <a:noFill/>
        </p:spPr>
        <p:txBody>
          <a:bodyPr wrap="square" rtlCol="0">
            <a:spAutoFit/>
          </a:bodyPr>
          <a:lstStyle/>
          <a:p>
            <a:pPr algn="ctr" defTabSz="914377">
              <a:defRPr/>
            </a:pPr>
            <a:r>
              <a:rPr lang="en-US" sz="2500" b="1">
                <a:solidFill>
                  <a:srgbClr val="FFFFFF"/>
                </a:solidFill>
                <a:latin typeface="Open Sans" panose="020B0606030504020204" pitchFamily="34" charset="0"/>
              </a:rPr>
              <a:t>01</a:t>
            </a:r>
            <a:endParaRPr lang="en-US" sz="25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96" name="TextBox 95">
            <a:extLst>
              <a:ext uri="{FF2B5EF4-FFF2-40B4-BE49-F238E27FC236}">
                <a16:creationId xmlns:a16="http://schemas.microsoft.com/office/drawing/2014/main" id="{5ACFEFE6-B251-43DA-AA16-7E6D2049B67D}"/>
              </a:ext>
            </a:extLst>
          </p:cNvPr>
          <p:cNvSpPr txBox="1"/>
          <p:nvPr/>
        </p:nvSpPr>
        <p:spPr>
          <a:xfrm>
            <a:off x="3539238" y="2847556"/>
            <a:ext cx="625476" cy="477054"/>
          </a:xfrm>
          <a:prstGeom prst="rect">
            <a:avLst/>
          </a:prstGeom>
          <a:noFill/>
        </p:spPr>
        <p:txBody>
          <a:bodyPr wrap="square" rtlCol="0">
            <a:spAutoFit/>
          </a:bodyPr>
          <a:lstStyle/>
          <a:p>
            <a:pPr algn="ctr" defTabSz="914377">
              <a:defRPr/>
            </a:pPr>
            <a:r>
              <a:rPr lang="en-US" sz="2500" b="1">
                <a:solidFill>
                  <a:srgbClr val="FFFFFF"/>
                </a:solidFill>
                <a:latin typeface="Open Sans" panose="020B0606030504020204" pitchFamily="34" charset="0"/>
              </a:rPr>
              <a:t>02 </a:t>
            </a:r>
            <a:endParaRPr lang="en-US" sz="25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97" name="TextBox 96">
            <a:extLst>
              <a:ext uri="{FF2B5EF4-FFF2-40B4-BE49-F238E27FC236}">
                <a16:creationId xmlns:a16="http://schemas.microsoft.com/office/drawing/2014/main" id="{BEF1088E-2A7C-42AB-AA41-E0811B9ABDF6}"/>
              </a:ext>
            </a:extLst>
          </p:cNvPr>
          <p:cNvSpPr txBox="1"/>
          <p:nvPr/>
        </p:nvSpPr>
        <p:spPr>
          <a:xfrm>
            <a:off x="5736915" y="2847556"/>
            <a:ext cx="625476" cy="477054"/>
          </a:xfrm>
          <a:prstGeom prst="rect">
            <a:avLst/>
          </a:prstGeom>
          <a:noFill/>
        </p:spPr>
        <p:txBody>
          <a:bodyPr wrap="square" rtlCol="0">
            <a:spAutoFit/>
          </a:bodyPr>
          <a:lstStyle/>
          <a:p>
            <a:pPr algn="ctr" defTabSz="914377">
              <a:defRPr/>
            </a:pPr>
            <a:r>
              <a:rPr lang="en-US" sz="2500" b="1">
                <a:solidFill>
                  <a:srgbClr val="FFFFFF"/>
                </a:solidFill>
                <a:latin typeface="Open Sans" panose="020B0606030504020204" pitchFamily="34" charset="0"/>
              </a:rPr>
              <a:t>03 </a:t>
            </a:r>
            <a:endParaRPr lang="en-US" sz="25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98" name="TextBox 97">
            <a:extLst>
              <a:ext uri="{FF2B5EF4-FFF2-40B4-BE49-F238E27FC236}">
                <a16:creationId xmlns:a16="http://schemas.microsoft.com/office/drawing/2014/main" id="{811B82C4-2E3F-4D72-BEED-7C3B34B1C0D2}"/>
              </a:ext>
            </a:extLst>
          </p:cNvPr>
          <p:cNvSpPr txBox="1"/>
          <p:nvPr/>
        </p:nvSpPr>
        <p:spPr>
          <a:xfrm>
            <a:off x="7939789" y="2847556"/>
            <a:ext cx="625476" cy="477054"/>
          </a:xfrm>
          <a:prstGeom prst="rect">
            <a:avLst/>
          </a:prstGeom>
          <a:noFill/>
        </p:spPr>
        <p:txBody>
          <a:bodyPr wrap="square" rtlCol="0">
            <a:spAutoFit/>
          </a:bodyPr>
          <a:lstStyle/>
          <a:p>
            <a:pPr algn="ctr" defTabSz="914377">
              <a:defRPr/>
            </a:pPr>
            <a:r>
              <a:rPr lang="en-US" sz="2500" b="1">
                <a:solidFill>
                  <a:srgbClr val="FFFFFF"/>
                </a:solidFill>
                <a:latin typeface="Open Sans" panose="020B0606030504020204" pitchFamily="34" charset="0"/>
              </a:rPr>
              <a:t>04 </a:t>
            </a:r>
            <a:endParaRPr lang="en-US" sz="25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99" name="TextBox 98">
            <a:extLst>
              <a:ext uri="{FF2B5EF4-FFF2-40B4-BE49-F238E27FC236}">
                <a16:creationId xmlns:a16="http://schemas.microsoft.com/office/drawing/2014/main" id="{C6D78CF2-8EBC-4BE5-88D2-3F8387ADD894}"/>
              </a:ext>
            </a:extLst>
          </p:cNvPr>
          <p:cNvSpPr txBox="1"/>
          <p:nvPr/>
        </p:nvSpPr>
        <p:spPr>
          <a:xfrm>
            <a:off x="10196902" y="2847556"/>
            <a:ext cx="625476" cy="477054"/>
          </a:xfrm>
          <a:prstGeom prst="rect">
            <a:avLst/>
          </a:prstGeom>
          <a:noFill/>
        </p:spPr>
        <p:txBody>
          <a:bodyPr wrap="square" rtlCol="0">
            <a:spAutoFit/>
          </a:bodyPr>
          <a:lstStyle/>
          <a:p>
            <a:pPr algn="ctr" defTabSz="914377">
              <a:defRPr/>
            </a:pPr>
            <a:r>
              <a:rPr lang="en-US" sz="2500" b="1">
                <a:solidFill>
                  <a:srgbClr val="FFFFFF"/>
                </a:solidFill>
                <a:latin typeface="Open Sans" panose="020B0606030504020204" pitchFamily="34" charset="0"/>
              </a:rPr>
              <a:t>05 </a:t>
            </a:r>
            <a:endParaRPr lang="en-US" sz="25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5" name="TextBox 4">
            <a:extLst>
              <a:ext uri="{FF2B5EF4-FFF2-40B4-BE49-F238E27FC236}">
                <a16:creationId xmlns:a16="http://schemas.microsoft.com/office/drawing/2014/main" id="{2B68545D-FBCD-4F9D-9C83-BF57B1A50858}"/>
              </a:ext>
            </a:extLst>
          </p:cNvPr>
          <p:cNvSpPr txBox="1"/>
          <p:nvPr/>
        </p:nvSpPr>
        <p:spPr>
          <a:xfrm>
            <a:off x="2684953" y="3398820"/>
            <a:ext cx="2334039" cy="1754326"/>
          </a:xfrm>
          <a:prstGeom prst="rect">
            <a:avLst/>
          </a:prstGeom>
          <a:noFill/>
        </p:spPr>
        <p:txBody>
          <a:bodyPr wrap="square" rtlCol="0">
            <a:spAutoFit/>
          </a:bodyPr>
          <a:lstStyle/>
          <a:p>
            <a:pPr algn="just" defTabSz="1219170"/>
            <a:r>
              <a:rPr lang="en-US" sz="1200">
                <a:solidFill>
                  <a:prstClr val="black"/>
                </a:solidFill>
                <a:latin typeface="Arial" panose="020B0604020202020204" pitchFamily="34" charset="0"/>
                <a:cs typeface="Arial" panose="020B0604020202020204" pitchFamily="34" charset="0"/>
              </a:rPr>
              <a:t>After selection/registration of customer, process goes on with addition of products. Customer can buy </a:t>
            </a:r>
            <a:r>
              <a:rPr lang="en-US" sz="1200">
                <a:solidFill>
                  <a:srgbClr val="000000"/>
                </a:solidFill>
                <a:latin typeface="Arial" panose="020B0604020202020204" pitchFamily="34" charset="0"/>
                <a:cs typeface="Arial" panose="020B0604020202020204" pitchFamily="34" charset="0"/>
              </a:rPr>
              <a:t>products with or without stock in the store. Also, product info, stocks and </a:t>
            </a:r>
            <a:r>
              <a:rPr lang="en-US" sz="1200">
                <a:solidFill>
                  <a:prstClr val="black"/>
                </a:solidFill>
                <a:latin typeface="Arial" panose="020B0604020202020204" pitchFamily="34" charset="0"/>
                <a:cs typeface="Arial" panose="020B0604020202020204" pitchFamily="34" charset="0"/>
              </a:rPr>
              <a:t>price inquiries can be made on the app.</a:t>
            </a:r>
          </a:p>
          <a:p>
            <a:pPr defTabSz="1219170"/>
            <a:endParaRPr lang="en-US" sz="1200">
              <a:solidFill>
                <a:prstClr val="black"/>
              </a:solidFill>
              <a:latin typeface="Arial" panose="020B0604020202020204"/>
            </a:endParaRPr>
          </a:p>
        </p:txBody>
      </p:sp>
      <p:sp>
        <p:nvSpPr>
          <p:cNvPr id="40" name="TextBox 39">
            <a:extLst>
              <a:ext uri="{FF2B5EF4-FFF2-40B4-BE49-F238E27FC236}">
                <a16:creationId xmlns:a16="http://schemas.microsoft.com/office/drawing/2014/main" id="{649E5194-B1FB-410C-AE3D-CDEF4F43031D}"/>
              </a:ext>
            </a:extLst>
          </p:cNvPr>
          <p:cNvSpPr txBox="1"/>
          <p:nvPr/>
        </p:nvSpPr>
        <p:spPr>
          <a:xfrm>
            <a:off x="734585" y="1735533"/>
            <a:ext cx="1629252" cy="954300"/>
          </a:xfrm>
          <a:prstGeom prst="rect">
            <a:avLst/>
          </a:prstGeom>
          <a:noFill/>
        </p:spPr>
        <p:txBody>
          <a:bodyPr wrap="square" rtlCol="0">
            <a:spAutoFit/>
          </a:bodyPr>
          <a:lstStyle/>
          <a:p>
            <a:pPr algn="just" defTabSz="914377">
              <a:defRPr/>
            </a:pPr>
            <a:r>
              <a:rPr lang="en-US" sz="1867">
                <a:solidFill>
                  <a:prstClr val="black"/>
                </a:solidFill>
                <a:latin typeface="Noto Sans" panose="020B0502040504020204" pitchFamily="34"/>
                <a:ea typeface="Noto Sans" panose="020B0502040504020204" pitchFamily="34"/>
                <a:cs typeface="Noto Sans" panose="020B0502040504020204" pitchFamily="34"/>
              </a:rPr>
              <a:t>Searching/ Registraing Customer</a:t>
            </a:r>
          </a:p>
        </p:txBody>
      </p:sp>
      <p:sp>
        <p:nvSpPr>
          <p:cNvPr id="41" name="TextBox 40">
            <a:extLst>
              <a:ext uri="{FF2B5EF4-FFF2-40B4-BE49-F238E27FC236}">
                <a16:creationId xmlns:a16="http://schemas.microsoft.com/office/drawing/2014/main" id="{0B850DA0-8054-4DE8-AD96-4D885C982517}"/>
              </a:ext>
            </a:extLst>
          </p:cNvPr>
          <p:cNvSpPr txBox="1"/>
          <p:nvPr/>
        </p:nvSpPr>
        <p:spPr>
          <a:xfrm>
            <a:off x="5005347" y="3398820"/>
            <a:ext cx="2334039" cy="1754326"/>
          </a:xfrm>
          <a:prstGeom prst="rect">
            <a:avLst/>
          </a:prstGeom>
          <a:noFill/>
        </p:spPr>
        <p:txBody>
          <a:bodyPr wrap="square" rtlCol="0">
            <a:spAutoFit/>
          </a:bodyPr>
          <a:lstStyle/>
          <a:p>
            <a:pPr algn="just" defTabSz="914377">
              <a:defRPr/>
            </a:pPr>
            <a:r>
              <a:rPr lang="en-US" sz="1200">
                <a:solidFill>
                  <a:srgbClr val="000000"/>
                </a:solidFill>
                <a:latin typeface="Arial" panose="020B0604020202020204" pitchFamily="34" charset="0"/>
                <a:cs typeface="Arial" panose="020B0604020202020204" pitchFamily="34" charset="0"/>
              </a:rPr>
              <a:t>According to the customer's request, shipping and installation services can be sold. D</a:t>
            </a:r>
            <a:r>
              <a:rPr lang="en-US" sz="1200">
                <a:solidFill>
                  <a:prstClr val="black"/>
                </a:solidFill>
                <a:latin typeface="Arial" panose="020B0604020202020204" pitchFamily="34" charset="0"/>
                <a:cs typeface="Arial" panose="020B0604020202020204" pitchFamily="34" charset="0"/>
              </a:rPr>
              <a:t>ay and time range planning</a:t>
            </a:r>
            <a:r>
              <a:rPr lang="en-US" sz="1200">
                <a:solidFill>
                  <a:srgbClr val="000000"/>
                </a:solidFill>
                <a:latin typeface="Arial" panose="020B0604020202020204" pitchFamily="34" charset="0"/>
                <a:cs typeface="Arial" panose="020B0604020202020204" pitchFamily="34" charset="0"/>
              </a:rPr>
              <a:t> that is suitable for both the customer and the shipping company can be selected with the calendar displayed in the application.</a:t>
            </a:r>
            <a:r>
              <a:rPr lang="en-US" sz="1200">
                <a:solidFill>
                  <a:prstClr val="black"/>
                </a:solidFill>
                <a:latin typeface="Arial" panose="020B0604020202020204" pitchFamily="34" charset="0"/>
                <a:cs typeface="Arial" panose="020B0604020202020204" pitchFamily="34" charset="0"/>
              </a:rPr>
              <a:t> </a:t>
            </a:r>
          </a:p>
        </p:txBody>
      </p:sp>
      <p:sp>
        <p:nvSpPr>
          <p:cNvPr id="42" name="TextBox 41">
            <a:extLst>
              <a:ext uri="{FF2B5EF4-FFF2-40B4-BE49-F238E27FC236}">
                <a16:creationId xmlns:a16="http://schemas.microsoft.com/office/drawing/2014/main" id="{BB5961AA-DF9B-4D42-BE5F-449BDBE76126}"/>
              </a:ext>
            </a:extLst>
          </p:cNvPr>
          <p:cNvSpPr txBox="1"/>
          <p:nvPr/>
        </p:nvSpPr>
        <p:spPr>
          <a:xfrm>
            <a:off x="9400496" y="3409944"/>
            <a:ext cx="2456001" cy="1754326"/>
          </a:xfrm>
          <a:prstGeom prst="rect">
            <a:avLst/>
          </a:prstGeom>
          <a:noFill/>
        </p:spPr>
        <p:txBody>
          <a:bodyPr wrap="square" rtlCol="0">
            <a:spAutoFit/>
          </a:bodyPr>
          <a:lstStyle/>
          <a:p>
            <a:pPr algn="just" defTabSz="914377">
              <a:defRPr/>
            </a:pPr>
            <a:r>
              <a:rPr lang="en-US" sz="1200" dirty="0">
                <a:solidFill>
                  <a:srgbClr val="000000"/>
                </a:solidFill>
                <a:latin typeface="Arial" panose="020B0604020202020204" pitchFamily="34" charset="0"/>
                <a:cs typeface="Arial" panose="020B0604020202020204" pitchFamily="34" charset="0"/>
              </a:rPr>
              <a:t>With the mobile payment option, the customer makes the payment without going to the cash register station and pay via the link sent to his phone, or chooses the option to pay at the cash register station and completes the payment by telling the order number to the cashier.</a:t>
            </a:r>
            <a:endParaRPr lang="en-US" sz="1200" dirty="0">
              <a:solidFill>
                <a:prstClr val="black"/>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EA7B32C8-DA0B-47DC-90EC-A71634DC1D93}"/>
              </a:ext>
            </a:extLst>
          </p:cNvPr>
          <p:cNvSpPr txBox="1"/>
          <p:nvPr/>
        </p:nvSpPr>
        <p:spPr>
          <a:xfrm>
            <a:off x="7474993" y="3431043"/>
            <a:ext cx="1962791" cy="1015663"/>
          </a:xfrm>
          <a:prstGeom prst="rect">
            <a:avLst/>
          </a:prstGeom>
          <a:noFill/>
        </p:spPr>
        <p:txBody>
          <a:bodyPr wrap="square" rtlCol="0">
            <a:spAutoFit/>
          </a:bodyPr>
          <a:lstStyle/>
          <a:p>
            <a:pPr defTabSz="914377">
              <a:defRPr/>
            </a:pPr>
            <a:r>
              <a:rPr lang="en-US" sz="1200">
                <a:solidFill>
                  <a:srgbClr val="000000"/>
                </a:solidFill>
                <a:latin typeface="Arial" panose="020B0604020202020204" pitchFamily="34" charset="0"/>
                <a:cs typeface="Arial" panose="020B0604020202020204" pitchFamily="34" charset="0"/>
              </a:rPr>
              <a:t>After the order is saved, the payment method is selected and the order number is sent to the customer via SMS.</a:t>
            </a:r>
            <a:endParaRPr lang="en-US" sz="12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1009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BA4A2-06D7-029D-D001-5A7FFAB3AB1D}"/>
              </a:ext>
            </a:extLst>
          </p:cNvPr>
          <p:cNvSpPr>
            <a:spLocks noGrp="1"/>
          </p:cNvSpPr>
          <p:nvPr>
            <p:ph type="ctrTitle"/>
          </p:nvPr>
        </p:nvSpPr>
        <p:spPr/>
        <p:txBody>
          <a:bodyPr/>
          <a:lstStyle/>
          <a:p>
            <a:r>
              <a:rPr lang="en-TR" dirty="0"/>
              <a:t>MISS</a:t>
            </a:r>
          </a:p>
        </p:txBody>
      </p:sp>
    </p:spTree>
    <p:extLst>
      <p:ext uri="{BB962C8B-B14F-4D97-AF65-F5344CB8AC3E}">
        <p14:creationId xmlns:p14="http://schemas.microsoft.com/office/powerpoint/2010/main" val="456014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tr-TR" b="1" i="0">
                <a:solidFill>
                  <a:schemeClr val="accent1"/>
                </a:solidFill>
              </a:rPr>
              <a:t>ARGE27 – </a:t>
            </a:r>
            <a:r>
              <a:rPr lang="tr-TR" b="1">
                <a:solidFill>
                  <a:schemeClr val="accent1"/>
                </a:solidFill>
              </a:rPr>
              <a:t>MİSS: Tüm satış kanallarını tek noktada toplayarak ürün teslimat sürecinin dijital ortama taşınması, mobil ödeme ile kasada beklemeden ödeme yapmak, kolay ve hızlı ekranlar aracılığı ile müşteri ve çalışan deneyiminin iyileştirilmesi</a:t>
            </a:r>
            <a:br>
              <a:rPr lang="tr-TR" b="1">
                <a:solidFill>
                  <a:schemeClr val="accent1"/>
                </a:solidFill>
              </a:rPr>
            </a:br>
            <a:endParaRPr lang="tr-TR" b="1">
              <a:solidFill>
                <a:schemeClr val="accent1"/>
              </a:solidFill>
            </a:endParaRPr>
          </a:p>
        </p:txBody>
      </p:sp>
      <p:sp>
        <p:nvSpPr>
          <p:cNvPr id="4" name="Rectangle 3">
            <a:extLst>
              <a:ext uri="{FF2B5EF4-FFF2-40B4-BE49-F238E27FC236}">
                <a16:creationId xmlns:a16="http://schemas.microsoft.com/office/drawing/2014/main" id="{C49471E5-6250-4C9C-9EB4-B2CDD37CD82E}"/>
              </a:ext>
            </a:extLst>
          </p:cNvPr>
          <p:cNvSpPr/>
          <p:nvPr/>
        </p:nvSpPr>
        <p:spPr>
          <a:xfrm>
            <a:off x="-1716031" y="3305279"/>
            <a:ext cx="7858365" cy="969496"/>
          </a:xfrm>
          <a:prstGeom prst="rect">
            <a:avLst/>
          </a:prstGeom>
        </p:spPr>
        <p:txBody>
          <a:bodyPr wrap="square">
            <a:spAutoFit/>
          </a:bodyPr>
          <a:lstStyle/>
          <a:p>
            <a:pPr marL="285750" indent="-285750">
              <a:spcAft>
                <a:spcPts val="900"/>
              </a:spcAft>
              <a:buFont typeface="Wingdings" panose="05000000000000000000" pitchFamily="2" charset="2"/>
              <a:buChar char="Ø"/>
            </a:pPr>
            <a:endParaRPr lang="tr-TR" sz="1400" b="1">
              <a:solidFill>
                <a:prstClr val="black"/>
              </a:solidFill>
              <a:latin typeface="Calibri Light" panose="020F0302020204030204"/>
            </a:endParaRPr>
          </a:p>
          <a:p>
            <a:pPr>
              <a:spcAft>
                <a:spcPts val="900"/>
              </a:spcAft>
            </a:pPr>
            <a:endParaRPr lang="tr-TR" sz="1400" b="1">
              <a:solidFill>
                <a:prstClr val="black"/>
              </a:solidFill>
              <a:latin typeface="Calibri Light" panose="020F0302020204030204"/>
            </a:endParaRPr>
          </a:p>
          <a:p>
            <a:pPr>
              <a:spcAft>
                <a:spcPts val="900"/>
              </a:spcAft>
            </a:pPr>
            <a:endParaRPr lang="tr-TR" sz="1400">
              <a:solidFill>
                <a:prstClr val="black"/>
              </a:solidFill>
              <a:latin typeface="Calibri Light" panose="020F0302020204030204"/>
            </a:endParaRPr>
          </a:p>
        </p:txBody>
      </p:sp>
      <p:sp>
        <p:nvSpPr>
          <p:cNvPr id="5" name="Rectangle 4">
            <a:extLst>
              <a:ext uri="{FF2B5EF4-FFF2-40B4-BE49-F238E27FC236}">
                <a16:creationId xmlns:a16="http://schemas.microsoft.com/office/drawing/2014/main" id="{46F45AC5-CC9D-4570-A150-E2279DFE0C2C}"/>
              </a:ext>
            </a:extLst>
          </p:cNvPr>
          <p:cNvSpPr/>
          <p:nvPr/>
        </p:nvSpPr>
        <p:spPr>
          <a:xfrm>
            <a:off x="8277789" y="3894758"/>
            <a:ext cx="3914211" cy="3054682"/>
          </a:xfrm>
          <a:prstGeom prst="rect">
            <a:avLst/>
          </a:prstGeom>
        </p:spPr>
        <p:txBody>
          <a:bodyPr wrap="square" lIns="91440" tIns="45720" rIns="91440" bIns="45720" anchor="t">
            <a:spAutoFit/>
          </a:bodyPr>
          <a:lstStyle/>
          <a:p>
            <a:pPr marL="285750" indent="-285750">
              <a:spcAft>
                <a:spcPts val="900"/>
              </a:spcAft>
              <a:buFont typeface="Wingdings" panose="05000000000000000000" pitchFamily="2" charset="2"/>
              <a:buChar char="ü"/>
            </a:pPr>
            <a:endParaRPr lang="tr-TR" sz="1400">
              <a:solidFill>
                <a:prstClr val="black"/>
              </a:solidFill>
              <a:latin typeface="+mj-lt"/>
            </a:endParaRPr>
          </a:p>
          <a:p>
            <a:pPr marL="285750" indent="-285750">
              <a:spcAft>
                <a:spcPts val="900"/>
              </a:spcAft>
              <a:buFont typeface="Wingdings" panose="05000000000000000000" pitchFamily="2" charset="2"/>
              <a:buChar char="ü"/>
            </a:pPr>
            <a:r>
              <a:rPr lang="tr-TR" sz="1400">
                <a:solidFill>
                  <a:prstClr val="black"/>
                </a:solidFill>
                <a:latin typeface="+mj-lt"/>
              </a:rPr>
              <a:t>Gelişmiş müşteri deneyimi </a:t>
            </a:r>
          </a:p>
          <a:p>
            <a:pPr marL="285750" indent="-285750">
              <a:spcAft>
                <a:spcPts val="900"/>
              </a:spcAft>
              <a:buFont typeface="Wingdings" panose="05000000000000000000" pitchFamily="2" charset="2"/>
              <a:buChar char="ü"/>
            </a:pPr>
            <a:r>
              <a:rPr lang="tr-TR" sz="1400">
                <a:solidFill>
                  <a:prstClr val="black"/>
                </a:solidFill>
                <a:latin typeface="+mj-lt"/>
              </a:rPr>
              <a:t>İyileşmiş satış deneyimi </a:t>
            </a:r>
          </a:p>
          <a:p>
            <a:pPr marL="285750" indent="-285750">
              <a:spcAft>
                <a:spcPts val="900"/>
              </a:spcAft>
              <a:buFont typeface="Wingdings" panose="05000000000000000000" pitchFamily="2" charset="2"/>
              <a:buChar char="ü"/>
            </a:pPr>
            <a:r>
              <a:rPr lang="tr-TR" sz="1400">
                <a:solidFill>
                  <a:prstClr val="black"/>
                </a:solidFill>
                <a:latin typeface="+mj-lt"/>
              </a:rPr>
              <a:t>Yurtdışı Lisans bağımlılığı bulunmayan uygulama</a:t>
            </a:r>
          </a:p>
          <a:p>
            <a:pPr marL="285750" indent="-285750">
              <a:spcAft>
                <a:spcPts val="900"/>
              </a:spcAft>
              <a:buFont typeface="Wingdings" panose="05000000000000000000" pitchFamily="2" charset="2"/>
              <a:buChar char="ü"/>
            </a:pPr>
            <a:r>
              <a:rPr lang="tr-TR" sz="1400">
                <a:ea typeface="+mn-lt"/>
                <a:cs typeface="+mn-lt"/>
              </a:rPr>
              <a:t>Mobil ödeme gibi yenilikçi sistemlere kolay entegre edilebilme</a:t>
            </a:r>
            <a:endParaRPr lang="tr-TR" sz="1400">
              <a:solidFill>
                <a:prstClr val="black"/>
              </a:solidFill>
              <a:latin typeface="Century Gothic" panose="020F0302020204030204"/>
            </a:endParaRPr>
          </a:p>
          <a:p>
            <a:pPr marL="285750" indent="-285750">
              <a:spcAft>
                <a:spcPts val="900"/>
              </a:spcAft>
              <a:buFont typeface="Wingdings" panose="05000000000000000000" pitchFamily="2" charset="2"/>
              <a:buChar char="ü"/>
            </a:pPr>
            <a:endParaRPr lang="tr-TR" sz="1400">
              <a:solidFill>
                <a:prstClr val="black"/>
              </a:solidFill>
              <a:latin typeface="Calibri Light" panose="020F0302020204030204"/>
              <a:cs typeface="Calibri Light" panose="020F0302020204030204"/>
            </a:endParaRPr>
          </a:p>
          <a:p>
            <a:pPr>
              <a:spcAft>
                <a:spcPts val="900"/>
              </a:spcAft>
            </a:pPr>
            <a:endParaRPr lang="tr-TR" sz="1400" b="1">
              <a:solidFill>
                <a:prstClr val="black"/>
              </a:solidFill>
              <a:latin typeface="Calibri Light" panose="020F0302020204030204"/>
              <a:cs typeface="Calibri Light" panose="020F0302020204030204"/>
            </a:endParaRPr>
          </a:p>
          <a:p>
            <a:pPr>
              <a:spcAft>
                <a:spcPts val="900"/>
              </a:spcAft>
            </a:pPr>
            <a:endParaRPr lang="tr-TR" sz="1400">
              <a:solidFill>
                <a:prstClr val="black"/>
              </a:solidFill>
              <a:latin typeface="Calibri Light" panose="020F0302020204030204"/>
              <a:cs typeface="Calibri Light" panose="020F0302020204030204"/>
            </a:endParaRPr>
          </a:p>
        </p:txBody>
      </p:sp>
      <p:sp>
        <p:nvSpPr>
          <p:cNvPr id="6" name="Rectangle 5">
            <a:extLst>
              <a:ext uri="{FF2B5EF4-FFF2-40B4-BE49-F238E27FC236}">
                <a16:creationId xmlns:a16="http://schemas.microsoft.com/office/drawing/2014/main" id="{5BA70637-E3F2-4556-BC2D-8A1E55275F9D}"/>
              </a:ext>
            </a:extLst>
          </p:cNvPr>
          <p:cNvSpPr/>
          <p:nvPr/>
        </p:nvSpPr>
        <p:spPr>
          <a:xfrm>
            <a:off x="817071" y="1397106"/>
            <a:ext cx="3688275" cy="3600986"/>
          </a:xfrm>
          <a:prstGeom prst="rect">
            <a:avLst/>
          </a:prstGeom>
        </p:spPr>
        <p:txBody>
          <a:bodyPr wrap="square" lIns="91440" tIns="45720" rIns="91440" bIns="45720" anchor="t">
            <a:spAutoFit/>
          </a:bodyPr>
          <a:lstStyle/>
          <a:p>
            <a:pPr marL="285750" indent="-285750">
              <a:spcAft>
                <a:spcPts val="900"/>
              </a:spcAft>
              <a:buFont typeface="Wingdings" panose="05000000000000000000" pitchFamily="2" charset="2"/>
              <a:buChar char="ü"/>
            </a:pPr>
            <a:r>
              <a:rPr lang="tr-TR" sz="1400">
                <a:solidFill>
                  <a:prstClr val="black"/>
                </a:solidFill>
                <a:latin typeface="+mj-lt"/>
              </a:rPr>
              <a:t>Satış süreçlerinde gerekli tüm işlevselliği sağlama </a:t>
            </a:r>
          </a:p>
          <a:p>
            <a:pPr marL="285750" indent="-285750">
              <a:spcAft>
                <a:spcPts val="900"/>
              </a:spcAft>
              <a:buFont typeface="Wingdings" panose="05000000000000000000" pitchFamily="2" charset="2"/>
              <a:buChar char="ü"/>
            </a:pPr>
            <a:r>
              <a:rPr lang="tr-TR" sz="1400">
                <a:solidFill>
                  <a:prstClr val="black"/>
                </a:solidFill>
                <a:latin typeface="+mj-lt"/>
              </a:rPr>
              <a:t>Yalın ara yüzü ile kullanım kolaylığı</a:t>
            </a:r>
          </a:p>
          <a:p>
            <a:pPr marL="285750" indent="-285750">
              <a:spcAft>
                <a:spcPts val="900"/>
              </a:spcAft>
              <a:buFont typeface="Wingdings" panose="05000000000000000000" pitchFamily="2" charset="2"/>
              <a:buChar char="ü"/>
            </a:pPr>
            <a:r>
              <a:rPr lang="tr-TR" sz="1400">
                <a:solidFill>
                  <a:prstClr val="black"/>
                </a:solidFill>
                <a:latin typeface="+mj-lt"/>
              </a:rPr>
              <a:t>Değişen iş süreçlerine ve inovasyon fikirlerine hızlı adaptasyon </a:t>
            </a:r>
          </a:p>
          <a:p>
            <a:pPr marL="285750" indent="-285750">
              <a:spcAft>
                <a:spcPts val="900"/>
              </a:spcAft>
              <a:buFont typeface="Wingdings" panose="05000000000000000000" pitchFamily="2" charset="2"/>
              <a:buChar char="ü"/>
            </a:pPr>
            <a:r>
              <a:rPr lang="tr-TR" sz="1400">
                <a:ea typeface="+mn-lt"/>
                <a:cs typeface="+mn-lt"/>
              </a:rPr>
              <a:t>Satış ve teklif süreçlerinde süreç iyileştirmesi</a:t>
            </a:r>
            <a:endParaRPr lang="tr-TR" sz="1400">
              <a:solidFill>
                <a:prstClr val="black"/>
              </a:solidFill>
              <a:latin typeface="+mj-lt"/>
            </a:endParaRPr>
          </a:p>
          <a:p>
            <a:pPr marL="285750" indent="-285750">
              <a:spcAft>
                <a:spcPts val="900"/>
              </a:spcAft>
              <a:buFont typeface="Wingdings" panose="05000000000000000000" pitchFamily="2" charset="2"/>
              <a:buChar char="ü"/>
            </a:pPr>
            <a:r>
              <a:rPr lang="tr-TR" sz="1400">
                <a:ea typeface="+mn-lt"/>
                <a:cs typeface="+mn-lt"/>
              </a:rPr>
              <a:t>Tek platform üzerinden iş yönetimi </a:t>
            </a:r>
            <a:endParaRPr lang="tr-TR" sz="1400">
              <a:solidFill>
                <a:prstClr val="black"/>
              </a:solidFill>
              <a:latin typeface="+mj-lt"/>
            </a:endParaRPr>
          </a:p>
          <a:p>
            <a:pPr marL="285750" indent="-285750">
              <a:spcAft>
                <a:spcPts val="900"/>
              </a:spcAft>
              <a:buFont typeface="Wingdings" panose="05000000000000000000" pitchFamily="2" charset="2"/>
              <a:buChar char="ü"/>
            </a:pPr>
            <a:endParaRPr lang="tr-TR" sz="1400">
              <a:solidFill>
                <a:prstClr val="black"/>
              </a:solidFill>
              <a:latin typeface="+mj-lt"/>
            </a:endParaRPr>
          </a:p>
          <a:p>
            <a:pPr marL="285750" indent="-285750">
              <a:spcAft>
                <a:spcPts val="900"/>
              </a:spcAft>
              <a:buFont typeface="Wingdings" panose="05000000000000000000" pitchFamily="2" charset="2"/>
              <a:buChar char="ü"/>
            </a:pPr>
            <a:endParaRPr lang="tr-TR" sz="1400">
              <a:solidFill>
                <a:prstClr val="black"/>
              </a:solidFill>
              <a:latin typeface="Century Gothic" panose="020F0302020204030204"/>
            </a:endParaRPr>
          </a:p>
          <a:p>
            <a:pPr marL="285750" indent="-285750">
              <a:spcAft>
                <a:spcPts val="900"/>
              </a:spcAft>
              <a:buFont typeface="Wingdings" panose="05000000000000000000" pitchFamily="2" charset="2"/>
              <a:buChar char="ü"/>
            </a:pPr>
            <a:endParaRPr lang="tr-TR" sz="1400" b="1">
              <a:solidFill>
                <a:prstClr val="black"/>
              </a:solidFill>
              <a:latin typeface="Calibri Light" panose="020F0302020204030204"/>
              <a:cs typeface="Calibri Light" panose="020F0302020204030204"/>
            </a:endParaRPr>
          </a:p>
          <a:p>
            <a:pPr>
              <a:spcAft>
                <a:spcPts val="900"/>
              </a:spcAft>
            </a:pPr>
            <a:endParaRPr lang="tr-TR" sz="1400">
              <a:solidFill>
                <a:prstClr val="black"/>
              </a:solidFill>
              <a:latin typeface="Calibri Light" panose="020F0302020204030204"/>
              <a:cs typeface="Calibri Light" panose="020F0302020204030204"/>
            </a:endParaRPr>
          </a:p>
        </p:txBody>
      </p:sp>
      <p:pic>
        <p:nvPicPr>
          <p:cNvPr id="3" name="Picture 2">
            <a:extLst>
              <a:ext uri="{FF2B5EF4-FFF2-40B4-BE49-F238E27FC236}">
                <a16:creationId xmlns:a16="http://schemas.microsoft.com/office/drawing/2014/main" id="{C9101FC0-92D9-A5E2-4E8F-3D1380BCC597}"/>
              </a:ext>
            </a:extLst>
          </p:cNvPr>
          <p:cNvPicPr>
            <a:picLocks noChangeAspect="1"/>
          </p:cNvPicPr>
          <p:nvPr/>
        </p:nvPicPr>
        <p:blipFill>
          <a:blip r:embed="rId3"/>
          <a:stretch>
            <a:fillRect/>
          </a:stretch>
        </p:blipFill>
        <p:spPr>
          <a:xfrm>
            <a:off x="498763" y="3924059"/>
            <a:ext cx="7772400" cy="1880580"/>
          </a:xfrm>
          <a:prstGeom prst="rect">
            <a:avLst/>
          </a:prstGeom>
        </p:spPr>
      </p:pic>
    </p:spTree>
    <p:extLst>
      <p:ext uri="{BB962C8B-B14F-4D97-AF65-F5344CB8AC3E}">
        <p14:creationId xmlns:p14="http://schemas.microsoft.com/office/powerpoint/2010/main" val="288809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tr-TR" b="1">
                <a:solidFill>
                  <a:schemeClr val="accent1"/>
                </a:solidFill>
              </a:rPr>
              <a:t>ARGE27 – MİSS: Tüm satış kanallarını tek noktada toplayarak ürün teslimat sürecinin dijital ortama taşınması, mobil ödeme ile kasada beklemeden ödeme yapmak, kolay ve hızlı ekranlar aracılığı ile müşteri ve çalışan deneyiminin iyileştirilmesi</a:t>
            </a:r>
          </a:p>
        </p:txBody>
      </p:sp>
      <p:sp>
        <p:nvSpPr>
          <p:cNvPr id="7" name="Rectangle 6"/>
          <p:cNvSpPr/>
          <p:nvPr/>
        </p:nvSpPr>
        <p:spPr>
          <a:xfrm>
            <a:off x="5521833" y="1967061"/>
            <a:ext cx="6380660" cy="4001095"/>
          </a:xfrm>
          <a:prstGeom prst="rect">
            <a:avLst/>
          </a:prstGeom>
        </p:spPr>
        <p:txBody>
          <a:bodyPr wrap="square">
            <a:spAutoFit/>
          </a:bodyPr>
          <a:lstStyle/>
          <a:p>
            <a:pPr indent="-274320">
              <a:spcAft>
                <a:spcPts val="900"/>
              </a:spcAft>
            </a:pPr>
            <a:r>
              <a:rPr lang="tr-TR" sz="1400" b="1">
                <a:solidFill>
                  <a:prstClr val="black"/>
                </a:solidFill>
                <a:latin typeface="+mj-lt"/>
              </a:rPr>
              <a:t>Proje Konusunu Belirleyen İhtiyaçlar:</a:t>
            </a:r>
          </a:p>
          <a:p>
            <a:pPr marL="11430" indent="-285750" algn="just">
              <a:spcAft>
                <a:spcPts val="900"/>
              </a:spcAft>
              <a:buFont typeface="Wingdings" pitchFamily="2" charset="2"/>
              <a:buChar char="Ø"/>
            </a:pPr>
            <a:r>
              <a:rPr lang="tr-TR" sz="1400">
                <a:solidFill>
                  <a:prstClr val="black"/>
                </a:solidFill>
                <a:latin typeface="+mj-lt"/>
              </a:rPr>
              <a:t>Teknolojinin gelişmesiyle değişen müşteri alışkanlıklarına cevap verebilmek için hızlı adaptasyon sağlayarak tek mobil uygulama üzerinden tüm mağaza süreçlerini yönetebilecek yenilikçi iş yapısına geçerek sürdürülebilirliğin arttırılması projenin kapsamını belirlemiştir. </a:t>
            </a:r>
          </a:p>
          <a:p>
            <a:pPr marL="11430" indent="-285750" algn="just">
              <a:spcAft>
                <a:spcPts val="900"/>
              </a:spcAft>
              <a:buFont typeface="Wingdings" pitchFamily="2" charset="2"/>
              <a:buChar char="Ø"/>
            </a:pPr>
            <a:r>
              <a:rPr lang="tr-TR" sz="1400">
                <a:solidFill>
                  <a:prstClr val="black"/>
                </a:solidFill>
                <a:latin typeface="+mj-lt"/>
              </a:rPr>
              <a:t>Satış danışmanının ihtiyaç duyduğu tüm satış işlevselliklerini yerine getiren, yalın arayüzü ile kullanım kolaylığı sağlayan, mobiliteyi arttıran tekil bir platform ihtiyacı ile yola çıkılmıştır. </a:t>
            </a:r>
          </a:p>
          <a:p>
            <a:pPr marL="11430" indent="-285750" algn="just">
              <a:spcAft>
                <a:spcPts val="900"/>
              </a:spcAft>
              <a:buFont typeface="Wingdings" pitchFamily="2" charset="2"/>
              <a:buChar char="Ø"/>
            </a:pPr>
            <a:r>
              <a:rPr lang="tr-TR" sz="1400">
                <a:solidFill>
                  <a:prstClr val="black"/>
                </a:solidFill>
                <a:latin typeface="+mj-lt"/>
              </a:rPr>
              <a:t>Mağazada yapılan satış ve satış sonrası süreçlere ait evrakların(sipariş formu, teslim tutanağı, fatura vb) takibinde yaşanan zorlukların ve satış danışmanları üzerindeki gereksiz zaman harcatan işlerin elimine edilmesi  için sürecin dijitalleştirilerek izlenebilirlikte ve iş kalitesinde gelişme sağlanması hedeflenmiştir. </a:t>
            </a:r>
          </a:p>
          <a:p>
            <a:pPr marL="11430" indent="-285750" algn="just">
              <a:spcAft>
                <a:spcPts val="900"/>
              </a:spcAft>
              <a:buFont typeface="Wingdings" pitchFamily="2" charset="2"/>
              <a:buChar char="Ø"/>
            </a:pPr>
            <a:r>
              <a:rPr lang="tr-TR" sz="1400">
                <a:solidFill>
                  <a:prstClr val="black"/>
                </a:solidFill>
                <a:latin typeface="+mj-lt"/>
              </a:rPr>
              <a:t>Benzer uygulamalardaki lisans ve dışa bağımlılığı azaltarak hem Koçtaş karlılığını arttırma hem de ülke ekonomisine katkıda bulunma hedefi projenin hayata geçirilmesinde etkili olmuştur. </a:t>
            </a:r>
          </a:p>
        </p:txBody>
      </p:sp>
      <p:grpSp>
        <p:nvGrpSpPr>
          <p:cNvPr id="8" name="Group 7">
            <a:extLst>
              <a:ext uri="{FF2B5EF4-FFF2-40B4-BE49-F238E27FC236}">
                <a16:creationId xmlns:a16="http://schemas.microsoft.com/office/drawing/2014/main" id="{C13ED31D-2006-4BAD-B300-509CB54A83C7}"/>
              </a:ext>
            </a:extLst>
          </p:cNvPr>
          <p:cNvGrpSpPr/>
          <p:nvPr/>
        </p:nvGrpSpPr>
        <p:grpSpPr>
          <a:xfrm>
            <a:off x="1197864" y="2283553"/>
            <a:ext cx="2368296" cy="1636776"/>
            <a:chOff x="1143000" y="1335024"/>
            <a:chExt cx="2368296" cy="1636776"/>
          </a:xfrm>
        </p:grpSpPr>
        <p:sp>
          <p:nvSpPr>
            <p:cNvPr id="10" name="Rectangle 9">
              <a:extLst>
                <a:ext uri="{FF2B5EF4-FFF2-40B4-BE49-F238E27FC236}">
                  <a16:creationId xmlns:a16="http://schemas.microsoft.com/office/drawing/2014/main" id="{E86A4A0A-4783-4225-B44C-CAF35149FD19}"/>
                </a:ext>
              </a:extLst>
            </p:cNvPr>
            <p:cNvSpPr/>
            <p:nvPr/>
          </p:nvSpPr>
          <p:spPr bwMode="auto">
            <a:xfrm>
              <a:off x="1143000" y="1335024"/>
              <a:ext cx="2368296" cy="1636776"/>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xtBox 10">
              <a:extLst>
                <a:ext uri="{FF2B5EF4-FFF2-40B4-BE49-F238E27FC236}">
                  <a16:creationId xmlns:a16="http://schemas.microsoft.com/office/drawing/2014/main" id="{B492C095-B89D-4613-8247-3BE8098A69DD}"/>
                </a:ext>
              </a:extLst>
            </p:cNvPr>
            <p:cNvSpPr txBox="1"/>
            <p:nvPr/>
          </p:nvSpPr>
          <p:spPr>
            <a:xfrm>
              <a:off x="1645920" y="1837944"/>
              <a:ext cx="1335024" cy="369332"/>
            </a:xfrm>
            <a:prstGeom prst="rect">
              <a:avLst/>
            </a:prstGeom>
            <a:noFill/>
          </p:spPr>
          <p:txBody>
            <a:bodyPr wrap="square" rtlCol="0">
              <a:spAutoFit/>
            </a:bodyPr>
            <a:lstStyle/>
            <a:p>
              <a:r>
                <a:rPr lang="tr-TR"/>
                <a:t>GÖRSEL</a:t>
              </a:r>
            </a:p>
          </p:txBody>
        </p:sp>
      </p:grpSp>
      <p:pic>
        <p:nvPicPr>
          <p:cNvPr id="5" name="Picture 4">
            <a:extLst>
              <a:ext uri="{FF2B5EF4-FFF2-40B4-BE49-F238E27FC236}">
                <a16:creationId xmlns:a16="http://schemas.microsoft.com/office/drawing/2014/main" id="{330EBE9D-790D-24BC-0AED-44F09D585BFF}"/>
              </a:ext>
            </a:extLst>
          </p:cNvPr>
          <p:cNvPicPr>
            <a:picLocks noChangeAspect="1"/>
          </p:cNvPicPr>
          <p:nvPr/>
        </p:nvPicPr>
        <p:blipFill>
          <a:blip r:embed="rId3"/>
          <a:stretch>
            <a:fillRect/>
          </a:stretch>
        </p:blipFill>
        <p:spPr>
          <a:xfrm>
            <a:off x="1019734" y="1889576"/>
            <a:ext cx="3296212" cy="3327957"/>
          </a:xfrm>
          <a:prstGeom prst="rect">
            <a:avLst/>
          </a:prstGeom>
        </p:spPr>
      </p:pic>
    </p:spTree>
    <p:extLst>
      <p:ext uri="{BB962C8B-B14F-4D97-AF65-F5344CB8AC3E}">
        <p14:creationId xmlns:p14="http://schemas.microsoft.com/office/powerpoint/2010/main" val="643137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tr-TR" b="1">
                <a:solidFill>
                  <a:schemeClr val="accent1"/>
                </a:solidFill>
              </a:rPr>
              <a:t>ARGE27 – MİSS: Tüm satış kanallarını tek noktada toplayarak ürün teslimat sürecinin dijital ortama taşınması, mobil ödeme ile kasada beklemeden ödeme yapmak, kolay ve hızlı ekranlar aracılığı ile müşteri ve çalışan deneyiminin iyileştirilmesi</a:t>
            </a:r>
          </a:p>
        </p:txBody>
      </p:sp>
      <p:sp>
        <p:nvSpPr>
          <p:cNvPr id="6" name="Rectangle 5">
            <a:extLst>
              <a:ext uri="{FF2B5EF4-FFF2-40B4-BE49-F238E27FC236}">
                <a16:creationId xmlns:a16="http://schemas.microsoft.com/office/drawing/2014/main" id="{910DC8B6-B345-4CD4-B5C9-71A1E1BA9AFE}"/>
              </a:ext>
            </a:extLst>
          </p:cNvPr>
          <p:cNvSpPr/>
          <p:nvPr/>
        </p:nvSpPr>
        <p:spPr>
          <a:xfrm>
            <a:off x="598527" y="1015142"/>
            <a:ext cx="7111512" cy="5124480"/>
          </a:xfrm>
          <a:prstGeom prst="rect">
            <a:avLst/>
          </a:prstGeom>
        </p:spPr>
        <p:txBody>
          <a:bodyPr wrap="square" lIns="91440" tIns="45720" rIns="91440" bIns="45720" anchor="t">
            <a:spAutoFit/>
          </a:bodyPr>
          <a:lstStyle/>
          <a:p>
            <a:pPr>
              <a:spcAft>
                <a:spcPts val="900"/>
              </a:spcAft>
            </a:pPr>
            <a:r>
              <a:rPr lang="tr-TR" sz="1400" b="1">
                <a:solidFill>
                  <a:prstClr val="black"/>
                </a:solidFill>
                <a:latin typeface="+mj-lt"/>
              </a:rPr>
              <a:t>Proje Kapsamında Yapılan Faaliyetler</a:t>
            </a:r>
          </a:p>
          <a:p>
            <a:pPr marL="285750" indent="-285750">
              <a:spcAft>
                <a:spcPts val="900"/>
              </a:spcAft>
              <a:buFont typeface="Wingdings" panose="05000000000000000000" pitchFamily="2" charset="2"/>
              <a:buChar char="Ø"/>
            </a:pPr>
            <a:endParaRPr lang="tr-TR" sz="1400">
              <a:solidFill>
                <a:prstClr val="black"/>
              </a:solidFill>
              <a:latin typeface="+mj-lt"/>
            </a:endParaRPr>
          </a:p>
          <a:p>
            <a:pPr marL="285750" indent="-285750" algn="just">
              <a:spcAft>
                <a:spcPts val="900"/>
              </a:spcAft>
              <a:buFont typeface="Wingdings" panose="05000000000000000000" pitchFamily="2" charset="2"/>
              <a:buChar char="Ø"/>
            </a:pPr>
            <a:r>
              <a:rPr lang="tr-TR" sz="1400">
                <a:solidFill>
                  <a:prstClr val="black"/>
                </a:solidFill>
                <a:latin typeface="+mj-lt"/>
              </a:rPr>
              <a:t>Koçtaş yönetimini kolaylaştıran ERP yazılımı üzerindeki (satış, teslimat, faturalama, muhasebeleşme, cari vb) süreçleri ile tam entegre çalışan IOS ve Android tabanlı mobil uygulama geliştirilmiştir.</a:t>
            </a:r>
          </a:p>
          <a:p>
            <a:pPr marL="285750" indent="-285750" algn="just">
              <a:spcAft>
                <a:spcPts val="900"/>
              </a:spcAft>
              <a:buFont typeface="Wingdings" panose="05000000000000000000" pitchFamily="2" charset="2"/>
              <a:buChar char="Ø"/>
            </a:pPr>
            <a:r>
              <a:rPr lang="tr-TR" sz="1400">
                <a:solidFill>
                  <a:prstClr val="black"/>
                </a:solidFill>
                <a:latin typeface="+mj-lt"/>
              </a:rPr>
              <a:t>Satış yöntemlerini farklılaştırarak ürün bulunabilirliğini artırmak ve satış kaybını azaltmaya yönelik  farklı teslim şekillerinin(mağazadan sevkiyat, transferli satış, tedarikçiden sevkiyat vb) sisteme entegrasyonu yapılmıştır. </a:t>
            </a:r>
          </a:p>
          <a:p>
            <a:pPr marL="285750" indent="-285750" algn="just">
              <a:spcAft>
                <a:spcPts val="900"/>
              </a:spcAft>
              <a:buFont typeface="Wingdings,Sans-Serif" panose="05000000000000000000" pitchFamily="2" charset="2"/>
              <a:buChar char="Ø"/>
            </a:pPr>
            <a:r>
              <a:rPr lang="tr-TR" sz="1400">
                <a:solidFill>
                  <a:prstClr val="black"/>
                </a:solidFill>
                <a:latin typeface="+mj-lt"/>
              </a:rPr>
              <a:t>Müşteri verisinin kayıtlanması, güncellenmesi ve sorgulanması yapıları KVKK süreçlerine uygun şekilde tasarlanmıştır. </a:t>
            </a:r>
            <a:endParaRPr lang="tr-TR" sz="1400">
              <a:ea typeface="+mn-lt"/>
              <a:cs typeface="+mn-lt"/>
            </a:endParaRPr>
          </a:p>
          <a:p>
            <a:pPr marL="285750" indent="-285750" algn="just">
              <a:spcAft>
                <a:spcPts val="900"/>
              </a:spcAft>
              <a:buFont typeface="Wingdings,Sans-Serif" panose="05000000000000000000" pitchFamily="2" charset="2"/>
              <a:buChar char="Ø"/>
            </a:pPr>
            <a:r>
              <a:rPr lang="tr-TR" sz="1400">
                <a:ea typeface="+mn-lt"/>
                <a:cs typeface="+mn-lt"/>
              </a:rPr>
              <a:t>Mobil uygulama için flutter, backend uygulaması için JAVA, entegrasyon yöntemi olarak restful API’ler ve güncel teknolojide tercih edilen mikro servisler kullanılarak hızlı, sorunsuz bir mimari tasarımı yapılmıştır.  </a:t>
            </a:r>
          </a:p>
          <a:p>
            <a:pPr marL="285750" indent="-285750">
              <a:spcAft>
                <a:spcPts val="900"/>
              </a:spcAft>
              <a:buFont typeface="Wingdings" panose="05000000000000000000" pitchFamily="2" charset="2"/>
              <a:buChar char="Ø"/>
            </a:pPr>
            <a:endParaRPr lang="tr-TR" sz="1400">
              <a:solidFill>
                <a:prstClr val="black"/>
              </a:solidFill>
              <a:latin typeface="+mj-lt"/>
            </a:endParaRPr>
          </a:p>
          <a:p>
            <a:pPr>
              <a:spcAft>
                <a:spcPts val="900"/>
              </a:spcAft>
            </a:pPr>
            <a:endParaRPr lang="tr-TR" sz="1400" b="1">
              <a:solidFill>
                <a:prstClr val="black"/>
              </a:solidFill>
              <a:latin typeface="Calibri Light" panose="020F0302020204030204"/>
            </a:endParaRPr>
          </a:p>
          <a:p>
            <a:pPr>
              <a:spcAft>
                <a:spcPts val="900"/>
              </a:spcAft>
            </a:pPr>
            <a:endParaRPr lang="tr-TR" sz="1400" b="1">
              <a:solidFill>
                <a:prstClr val="black"/>
              </a:solidFill>
              <a:latin typeface="Calibri Light" panose="020F0302020204030204"/>
            </a:endParaRPr>
          </a:p>
          <a:p>
            <a:pPr>
              <a:spcAft>
                <a:spcPts val="900"/>
              </a:spcAft>
            </a:pPr>
            <a:r>
              <a:rPr lang="tr-TR" sz="1400" b="1">
                <a:solidFill>
                  <a:prstClr val="black"/>
                </a:solidFill>
                <a:highlight>
                  <a:srgbClr val="FFFF00"/>
                </a:highlight>
                <a:latin typeface="Calibri Light" panose="020F0302020204030204"/>
              </a:rPr>
              <a:t> </a:t>
            </a:r>
          </a:p>
          <a:p>
            <a:pPr>
              <a:spcAft>
                <a:spcPts val="900"/>
              </a:spcAft>
            </a:pPr>
            <a:endParaRPr lang="tr-TR" sz="1400">
              <a:solidFill>
                <a:prstClr val="black"/>
              </a:solidFill>
              <a:latin typeface="Calibri Light" panose="020F0302020204030204"/>
            </a:endParaRPr>
          </a:p>
        </p:txBody>
      </p:sp>
      <p:pic>
        <p:nvPicPr>
          <p:cNvPr id="3" name="Resim 4">
            <a:extLst>
              <a:ext uri="{FF2B5EF4-FFF2-40B4-BE49-F238E27FC236}">
                <a16:creationId xmlns:a16="http://schemas.microsoft.com/office/drawing/2014/main" id="{9D74DBB7-E8EC-7280-B5D9-390C6F7AF845}"/>
              </a:ext>
            </a:extLst>
          </p:cNvPr>
          <p:cNvPicPr>
            <a:picLocks noChangeAspect="1"/>
          </p:cNvPicPr>
          <p:nvPr/>
        </p:nvPicPr>
        <p:blipFill>
          <a:blip r:embed="rId3"/>
          <a:stretch>
            <a:fillRect/>
          </a:stretch>
        </p:blipFill>
        <p:spPr>
          <a:xfrm>
            <a:off x="8213938" y="1149118"/>
            <a:ext cx="2538692" cy="5360697"/>
          </a:xfrm>
          <a:prstGeom prst="rect">
            <a:avLst/>
          </a:prstGeom>
        </p:spPr>
      </p:pic>
    </p:spTree>
    <p:extLst>
      <p:ext uri="{BB962C8B-B14F-4D97-AF65-F5344CB8AC3E}">
        <p14:creationId xmlns:p14="http://schemas.microsoft.com/office/powerpoint/2010/main" val="3539551756"/>
      </p:ext>
    </p:extLst>
  </p:cSld>
  <p:clrMapOvr>
    <a:masterClrMapping/>
  </p:clrMapOvr>
</p:sld>
</file>

<file path=ppt/theme/theme1.xml><?xml version="1.0" encoding="utf-8"?>
<a:theme xmlns:a="http://schemas.openxmlformats.org/drawingml/2006/main" name="1_Office Theme">
  <a:themeElements>
    <a:clrScheme name="Buxe Blue">
      <a:dk1>
        <a:srgbClr val="333639"/>
      </a:dk1>
      <a:lt1>
        <a:srgbClr val="F4F5FC"/>
      </a:lt1>
      <a:dk2>
        <a:srgbClr val="353A42"/>
      </a:dk2>
      <a:lt2>
        <a:srgbClr val="FFFFFF"/>
      </a:lt2>
      <a:accent1>
        <a:srgbClr val="00A09D"/>
      </a:accent1>
      <a:accent2>
        <a:srgbClr val="1891AB"/>
      </a:accent2>
      <a:accent3>
        <a:srgbClr val="4276AA"/>
      </a:accent3>
      <a:accent4>
        <a:srgbClr val="5268A5"/>
      </a:accent4>
      <a:accent5>
        <a:srgbClr val="5E5CA2"/>
      </a:accent5>
      <a:accent6>
        <a:srgbClr val="AAB2BD"/>
      </a:accent6>
      <a:hlink>
        <a:srgbClr val="F8960D"/>
      </a:hlink>
      <a:folHlink>
        <a:srgbClr val="D7044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t Sayfa">
  <a:themeElements>
    <a:clrScheme name="Koçtaş">
      <a:dk1>
        <a:sysClr val="windowText" lastClr="000000"/>
      </a:dk1>
      <a:lt1>
        <a:sysClr val="window" lastClr="FFFFFF"/>
      </a:lt1>
      <a:dk2>
        <a:srgbClr val="E36C09"/>
      </a:dk2>
      <a:lt2>
        <a:srgbClr val="FFFFFF"/>
      </a:lt2>
      <a:accent1>
        <a:srgbClr val="E36C09"/>
      </a:accent1>
      <a:accent2>
        <a:srgbClr val="E36C09"/>
      </a:accent2>
      <a:accent3>
        <a:srgbClr val="E36C09"/>
      </a:accent3>
      <a:accent4>
        <a:srgbClr val="E36C09"/>
      </a:accent4>
      <a:accent5>
        <a:srgbClr val="E36C09"/>
      </a:accent5>
      <a:accent6>
        <a:srgbClr val="E36C09"/>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3485</TotalTime>
  <Words>2114</Words>
  <Application>Microsoft Macintosh PowerPoint</Application>
  <PresentationFormat>Geniş ekran</PresentationFormat>
  <Paragraphs>222</Paragraphs>
  <Slides>19</Slides>
  <Notes>15</Notes>
  <HiddenSlides>0</HiddenSlides>
  <MMClips>0</MMClips>
  <ScaleCrop>false</ScaleCrop>
  <HeadingPairs>
    <vt:vector size="6" baseType="variant">
      <vt:variant>
        <vt:lpstr>Kullanılan Yazı Tipleri</vt:lpstr>
      </vt:variant>
      <vt:variant>
        <vt:i4>14</vt:i4>
      </vt:variant>
      <vt:variant>
        <vt:lpstr>Tema</vt:lpstr>
      </vt:variant>
      <vt:variant>
        <vt:i4>3</vt:i4>
      </vt:variant>
      <vt:variant>
        <vt:lpstr>Slayt Başlıkları</vt:lpstr>
      </vt:variant>
      <vt:variant>
        <vt:i4>19</vt:i4>
      </vt:variant>
    </vt:vector>
  </HeadingPairs>
  <TitlesOfParts>
    <vt:vector size="36" baseType="lpstr">
      <vt:lpstr>Arial</vt:lpstr>
      <vt:lpstr>ArialMT</vt:lpstr>
      <vt:lpstr>Calibri</vt:lpstr>
      <vt:lpstr>Calibri Light</vt:lpstr>
      <vt:lpstr>Century Gothic</vt:lpstr>
      <vt:lpstr>Gill Sans</vt:lpstr>
      <vt:lpstr>Noto Sans</vt:lpstr>
      <vt:lpstr>Open Sans</vt:lpstr>
      <vt:lpstr>Roboto</vt:lpstr>
      <vt:lpstr>Roboto Condensed Light</vt:lpstr>
      <vt:lpstr>Source Sans Pro</vt:lpstr>
      <vt:lpstr>Symbol</vt:lpstr>
      <vt:lpstr>Wingdings</vt:lpstr>
      <vt:lpstr>Wingdings,Sans-Serif</vt:lpstr>
      <vt:lpstr>1_Office Theme</vt:lpstr>
      <vt:lpstr>Standart Sayfa</vt:lpstr>
      <vt:lpstr>Office Teması</vt:lpstr>
      <vt:lpstr>PowerPoint Sunusu</vt:lpstr>
      <vt:lpstr>PowerPoint Sunusu</vt:lpstr>
      <vt:lpstr>PowerPoint Sunusu</vt:lpstr>
      <vt:lpstr>PowerPoint Sunusu</vt:lpstr>
      <vt:lpstr>PowerPoint Sunusu</vt:lpstr>
      <vt:lpstr>MISS</vt:lpstr>
      <vt:lpstr>ARGE27 – MİSS: Tüm satış kanallarını tek noktada toplayarak ürün teslimat sürecinin dijital ortama taşınması, mobil ödeme ile kasada beklemeden ödeme yapmak, kolay ve hızlı ekranlar aracılığı ile müşteri ve çalışan deneyiminin iyileştirilmesi </vt:lpstr>
      <vt:lpstr>ARGE27 – MİSS: Tüm satış kanallarını tek noktada toplayarak ürün teslimat sürecinin dijital ortama taşınması, mobil ödeme ile kasada beklemeden ödeme yapmak, kolay ve hızlı ekranlar aracılığı ile müşteri ve çalışan deneyiminin iyileştirilmesi</vt:lpstr>
      <vt:lpstr>ARGE27 – MİSS: Tüm satış kanallarını tek noktada toplayarak ürün teslimat sürecinin dijital ortama taşınması, mobil ödeme ile kasada beklemeden ödeme yapmak, kolay ve hızlı ekranlar aracılığı ile müşteri ve çalışan deneyiminin iyileştirilmesi</vt:lpstr>
      <vt:lpstr>ARGE27 – MİSS: Tüm satış kanallarını tek noktada toplayarak ürün teslimat sürecinin dijital ortama taşınması, mobil ödeme ile kasada beklemeden ödeme yapmak, kolay ve hızlı ekranlar aracılığı ile müşteri ve çalışan deneyiminin iyileştirilmesi</vt:lpstr>
      <vt:lpstr>ARGE27 – MİSS: Tüm satış kanallarını tek noktada toplayarak ürün teslimat sürecinin dijital ortama taşınması, mobil ödeme ile kasada beklemeden ödeme yapmak, kolay ve hızlı ekranlar aracılığı ile müşteri ve çalışan deneyiminin iyileştirilmesi</vt:lpstr>
      <vt:lpstr>ARGE27 – MİSS: Tüm satış kanallarını tek noktada toplayarak ürün teslimat sürecinin dijital ortama taşınması, mobil ödeme ile kasada beklemeden ödeme yapmak, kolay ve hızlı ekranlar aracılığı ile müşteri ve çalışan deneyiminin iyileştirilmesi</vt:lpstr>
      <vt:lpstr>ARGE27 – MİSS: Tüm satış kanallarını tek noktada toplayarak ürün teslimat sürecinin dijital ortama taşınması, mobil ödeme ile kasada beklemeden ödeme yapmak, kolay ve hızlı ekranlar aracılığı ile müşteri ve çalışan deneyiminin iyileştirilmesi</vt:lpstr>
      <vt:lpstr>ARGE27 – MİSS: Tüm satış kanallarını tek noktada toplayarak ürün teslimat sürecinin dijital ortama taşınması, mobil ödeme ile kasada beklemeden ödeme yapmak, kolay ve hızlı ekranlar aracılığı ile müşteri ve çalışan deneyiminin iyileştirilmesi</vt:lpstr>
      <vt:lpstr>ARGE27 – MİSS: Tüm satış kanallarını tek noktada toplayarak ürün teslimat sürecinin dijital ortama taşınması, mobil ödeme ile kasada beklemeden ödeme yapmak, kolay ve hızlı ekranlar aracılığı ile müşteri ve çalışan deneyiminin iyileştirilmesi</vt:lpstr>
      <vt:lpstr>ARGE27 – MİSS: Tüm satış kanallarını tek noktada toplayarak ürün teslimat sürecinin dijital ortama taşınması, mobil ödeme ile kasada beklemeden ödeme yapmak, kolay ve hızlı ekranlar aracılığı ile müşteri ve çalışan deneyiminin iyileştirilmesi</vt:lpstr>
      <vt:lpstr>ARGE27 – MİSS: Tüm satış kanallarını tek noktada toplayarak ürün teslimat sürecinin dijital ortama taşınması, mobil ödeme ile kasada beklemeden ödeme yapmak, kolay ve hızlı ekranlar aracılığı ile müşteri ve çalışan deneyiminin iyileştirilmesi</vt:lpstr>
      <vt:lpstr>PowerPoint Sunusu</vt:lpstr>
      <vt:lpstr>PowerPoint Sunusu</vt:lpstr>
    </vt:vector>
  </TitlesOfParts>
  <Company>Koç Holding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Bekir Şahin</dc:creator>
  <cp:lastModifiedBy>Hazal Dila Genç</cp:lastModifiedBy>
  <cp:revision>5</cp:revision>
  <dcterms:created xsi:type="dcterms:W3CDTF">2020-11-14T13:00:32Z</dcterms:created>
  <dcterms:modified xsi:type="dcterms:W3CDTF">2023-05-16T07:53:18Z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40db68f-6d8e-4bbd-a87e-69d62ec9f2a5_Enabled">
    <vt:lpwstr>true</vt:lpwstr>
  </property>
  <property fmtid="{D5CDD505-2E9C-101B-9397-08002B2CF9AE}" pid="3" name="MSIP_Label_c40db68f-6d8e-4bbd-a87e-69d62ec9f2a5_SetDate">
    <vt:lpwstr>2022-09-08T11:37:42Z</vt:lpwstr>
  </property>
  <property fmtid="{D5CDD505-2E9C-101B-9397-08002B2CF9AE}" pid="4" name="MSIP_Label_c40db68f-6d8e-4bbd-a87e-69d62ec9f2a5_Method">
    <vt:lpwstr>Privileged</vt:lpwstr>
  </property>
  <property fmtid="{D5CDD505-2E9C-101B-9397-08002B2CF9AE}" pid="5" name="MSIP_Label_c40db68f-6d8e-4bbd-a87e-69d62ec9f2a5_Name">
    <vt:lpwstr>HİZMETE ÖZEL</vt:lpwstr>
  </property>
  <property fmtid="{D5CDD505-2E9C-101B-9397-08002B2CF9AE}" pid="6" name="MSIP_Label_c40db68f-6d8e-4bbd-a87e-69d62ec9f2a5_SiteId">
    <vt:lpwstr>1e1aa76b-4b02-45f4-9417-2e13eb0da973</vt:lpwstr>
  </property>
  <property fmtid="{D5CDD505-2E9C-101B-9397-08002B2CF9AE}" pid="7" name="MSIP_Label_c40db68f-6d8e-4bbd-a87e-69d62ec9f2a5_ActionId">
    <vt:lpwstr>904232bc-ec34-445c-803f-776070936341</vt:lpwstr>
  </property>
  <property fmtid="{D5CDD505-2E9C-101B-9397-08002B2CF9AE}" pid="8" name="MSIP_Label_c40db68f-6d8e-4bbd-a87e-69d62ec9f2a5_ContentBits">
    <vt:lpwstr>2</vt:lpwstr>
  </property>
  <property fmtid="{D5CDD505-2E9C-101B-9397-08002B2CF9AE}" pid="9" name="MSIP_Label_3358b2f2-dfa0-471c-bb00-53aedf406568_Enabled">
    <vt:lpwstr>true</vt:lpwstr>
  </property>
  <property fmtid="{D5CDD505-2E9C-101B-9397-08002B2CF9AE}" pid="10" name="MSIP_Label_3358b2f2-dfa0-471c-bb00-53aedf406568_SetDate">
    <vt:lpwstr>2022-09-22T07:51:38Z</vt:lpwstr>
  </property>
  <property fmtid="{D5CDD505-2E9C-101B-9397-08002B2CF9AE}" pid="11" name="MSIP_Label_3358b2f2-dfa0-471c-bb00-53aedf406568_Method">
    <vt:lpwstr>Privileged</vt:lpwstr>
  </property>
  <property fmtid="{D5CDD505-2E9C-101B-9397-08002B2CF9AE}" pid="12" name="MSIP_Label_3358b2f2-dfa0-471c-bb00-53aedf406568_Name">
    <vt:lpwstr>Hizmete Özel</vt:lpwstr>
  </property>
  <property fmtid="{D5CDD505-2E9C-101B-9397-08002B2CF9AE}" pid="13" name="MSIP_Label_3358b2f2-dfa0-471c-bb00-53aedf406568_SiteId">
    <vt:lpwstr>0e679446-7921-4212-b4f8-30329c8c8fac</vt:lpwstr>
  </property>
  <property fmtid="{D5CDD505-2E9C-101B-9397-08002B2CF9AE}" pid="14" name="MSIP_Label_3358b2f2-dfa0-471c-bb00-53aedf406568_ActionId">
    <vt:lpwstr>0eb5a3bc-e3a3-4012-b7da-aa3b50a549af</vt:lpwstr>
  </property>
  <property fmtid="{D5CDD505-2E9C-101B-9397-08002B2CF9AE}" pid="15" name="MSIP_Label_3358b2f2-dfa0-471c-bb00-53aedf406568_ContentBits">
    <vt:lpwstr>2</vt:lpwstr>
  </property>
</Properties>
</file>