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74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69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C091C-7B39-4C39-8BED-A27DA8A35506}" type="datetimeFigureOut">
              <a:rPr lang="tr-TR" smtClean="0"/>
              <a:t>17.07.2026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FF533-E1AA-4AEB-9F47-001645CD85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7544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7FF533-E1AA-4AEB-9F47-001645CD854C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6683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l="32" t="-3361" r="-32" b="3361"/>
          <a:stretch/>
        </p:blipFill>
        <p:spPr>
          <a:xfrm>
            <a:off x="5278" y="-3810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6DADAEA7-296E-4455-A3D0-2DAD987117A2}"/>
              </a:ext>
            </a:extLst>
          </p:cNvPr>
          <p:cNvSpPr/>
          <p:nvPr/>
        </p:nvSpPr>
        <p:spPr>
          <a:xfrm>
            <a:off x="14986000" y="8839200"/>
            <a:ext cx="1270000" cy="266700"/>
          </a:xfrm>
          <a:prstGeom prst="rect">
            <a:avLst/>
          </a:prstGeom>
          <a:solidFill>
            <a:srgbClr val="657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-13525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Özel</PresentationFormat>
  <Paragraphs>1</Paragraphs>
  <Slides>10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Selinnur GÖL</dc:creator>
  <cp:lastModifiedBy>selinnur göl</cp:lastModifiedBy>
  <cp:revision>2</cp:revision>
  <dcterms:created xsi:type="dcterms:W3CDTF">2006-08-16T00:00:00Z</dcterms:created>
  <dcterms:modified xsi:type="dcterms:W3CDTF">2026-07-17T07:54:48Z</dcterms:modified>
</cp:coreProperties>
</file>