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3" r:id="rId5"/>
    <p:sldId id="260" r:id="rId6"/>
    <p:sldId id="261" r:id="rId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91C"/>
    <a:srgbClr val="14171C"/>
    <a:srgbClr val="131A24"/>
    <a:srgbClr val="242424"/>
    <a:srgbClr val="16191E"/>
    <a:srgbClr val="EFE8E5"/>
    <a:srgbClr val="152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70" y="1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F6BDB-0411-4B02-BC58-E7BCE517776B}" type="datetimeFigureOut">
              <a:rPr lang="tr-TR" smtClean="0"/>
              <a:t>9.09.2026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C3484-9F38-4544-A37F-8CFDC422E4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406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3484-9F38-4544-A37F-8CFDC422E4AE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8319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3484-9F38-4544-A37F-8CFDC422E4AE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1933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3484-9F38-4544-A37F-8CFDC422E4AE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9168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3484-9F38-4544-A37F-8CFDC422E4AE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7785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3484-9F38-4544-A37F-8CFDC422E4AE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154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52400"/>
            <a:ext cx="16256000" cy="9372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69659D-FCCD-2F06-F905-C9FC21F6FF51}"/>
              </a:ext>
            </a:extLst>
          </p:cNvPr>
          <p:cNvSpPr/>
          <p:nvPr/>
        </p:nvSpPr>
        <p:spPr>
          <a:xfrm>
            <a:off x="14909800" y="8763000"/>
            <a:ext cx="1346200" cy="342900"/>
          </a:xfrm>
          <a:prstGeom prst="rect">
            <a:avLst/>
          </a:prstGeom>
          <a:solidFill>
            <a:srgbClr val="131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AF4467-7C5D-9597-7EDF-0B222CD9D254}"/>
              </a:ext>
            </a:extLst>
          </p:cNvPr>
          <p:cNvSpPr/>
          <p:nvPr/>
        </p:nvSpPr>
        <p:spPr>
          <a:xfrm>
            <a:off x="14909800" y="8763000"/>
            <a:ext cx="1346200" cy="342900"/>
          </a:xfrm>
          <a:prstGeom prst="rect">
            <a:avLst/>
          </a:prstGeom>
          <a:solidFill>
            <a:srgbClr val="1520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C5A149-D94C-80C8-1154-2A15B748DB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7608AA-3F96-0606-75DF-01057BE3E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282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E651D54-9C3C-D7D0-E412-4E7CAD967580}"/>
              </a:ext>
            </a:extLst>
          </p:cNvPr>
          <p:cNvSpPr/>
          <p:nvPr/>
        </p:nvSpPr>
        <p:spPr>
          <a:xfrm>
            <a:off x="14887222" y="8729133"/>
            <a:ext cx="1346200" cy="342900"/>
          </a:xfrm>
          <a:prstGeom prst="rect">
            <a:avLst/>
          </a:prstGeom>
          <a:solidFill>
            <a:srgbClr val="16191E"/>
          </a:solidFill>
          <a:ln>
            <a:solidFill>
              <a:srgbClr val="1619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0" y="0"/>
            <a:ext cx="162814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5943E0-88E5-5EDD-AC1B-CB51D2A1E4C5}"/>
              </a:ext>
            </a:extLst>
          </p:cNvPr>
          <p:cNvSpPr/>
          <p:nvPr/>
        </p:nvSpPr>
        <p:spPr>
          <a:xfrm>
            <a:off x="14833600" y="8686800"/>
            <a:ext cx="1346200" cy="342900"/>
          </a:xfrm>
          <a:prstGeom prst="rect">
            <a:avLst/>
          </a:prstGeom>
          <a:solidFill>
            <a:srgbClr val="242424"/>
          </a:solidFill>
          <a:ln>
            <a:solidFill>
              <a:srgbClr val="2424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</Words>
  <Application>Microsoft Office PowerPoint</Application>
  <PresentationFormat>Custom</PresentationFormat>
  <Paragraphs>5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Yigit Akdas [Siber Guvenlik Savunma Merkezi Bolumu]</cp:lastModifiedBy>
  <cp:revision>6</cp:revision>
  <dcterms:created xsi:type="dcterms:W3CDTF">2006-08-16T00:00:00Z</dcterms:created>
  <dcterms:modified xsi:type="dcterms:W3CDTF">2026-09-09T17:21:21Z</dcterms:modified>
</cp:coreProperties>
</file>