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274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352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9006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0208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9064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947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6658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2566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383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9763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5455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7386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103B8-4A6C-4CF7-A44E-4A7B9FC024B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3B9BD-A022-469F-92FD-028BF3F99F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7317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yometrik İmza_logolu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64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8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Geniş ekran</PresentationFormat>
  <Paragraphs>0</Paragraphs>
  <Slides>1</Slides>
  <Notes>0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Erkan Pervanlar</dc:creator>
  <cp:lastModifiedBy>Erkan Pervanlar</cp:lastModifiedBy>
  <cp:revision>1</cp:revision>
  <dcterms:created xsi:type="dcterms:W3CDTF">2026-09-10T13:45:59Z</dcterms:created>
  <dcterms:modified xsi:type="dcterms:W3CDTF">2026-09-10T13:47:53Z</dcterms:modified>
</cp:coreProperties>
</file>